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37" r:id="rId4"/>
  </p:sldMasterIdLst>
  <p:notesMasterIdLst>
    <p:notesMasterId r:id="rId21"/>
  </p:notesMasterIdLst>
  <p:handoutMasterIdLst>
    <p:handoutMasterId r:id="rId22"/>
  </p:handoutMasterIdLst>
  <p:sldIdLst>
    <p:sldId id="3128" r:id="rId5"/>
    <p:sldId id="3154" r:id="rId6"/>
    <p:sldId id="3182" r:id="rId7"/>
    <p:sldId id="3190" r:id="rId8"/>
    <p:sldId id="3198" r:id="rId9"/>
    <p:sldId id="3161" r:id="rId10"/>
    <p:sldId id="3178" r:id="rId11"/>
    <p:sldId id="3191" r:id="rId12"/>
    <p:sldId id="3192" r:id="rId13"/>
    <p:sldId id="3175" r:id="rId14"/>
    <p:sldId id="3197" r:id="rId15"/>
    <p:sldId id="3193" r:id="rId16"/>
    <p:sldId id="3168" r:id="rId17"/>
    <p:sldId id="3196" r:id="rId18"/>
    <p:sldId id="3160" r:id="rId19"/>
    <p:sldId id="3159" r:id="rId20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3"/>
      <p:bold r:id="rId24"/>
      <p:italic r:id="rId25"/>
      <p:boldItalic r:id="rId26"/>
    </p:embeddedFont>
    <p:embeddedFont>
      <p:font typeface="Josefin Sans" pitchFamily="2" charset="77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duction" id="{FF208F96-3683-4848-9B0B-FE82BD795611}">
          <p14:sldIdLst>
            <p14:sldId id="3128"/>
            <p14:sldId id="3154"/>
            <p14:sldId id="3182"/>
            <p14:sldId id="3190"/>
          </p14:sldIdLst>
        </p14:section>
        <p14:section name="Contribution" id="{F044941B-E7E7-6E44-8D22-F095805A215D}">
          <p14:sldIdLst>
            <p14:sldId id="3198"/>
            <p14:sldId id="3161"/>
            <p14:sldId id="3178"/>
            <p14:sldId id="3191"/>
            <p14:sldId id="3192"/>
            <p14:sldId id="3175"/>
            <p14:sldId id="3197"/>
            <p14:sldId id="3193"/>
          </p14:sldIdLst>
        </p14:section>
        <p14:section name="Results" id="{1A96DBB0-D560-8E4A-9093-FF2725329221}">
          <p14:sldIdLst>
            <p14:sldId id="3168"/>
            <p14:sldId id="3196"/>
          </p14:sldIdLst>
        </p14:section>
        <p14:section name="Conclusion" id="{7F14B57D-9E02-9F45-8704-C7C93C50C2B7}">
          <p14:sldIdLst>
            <p14:sldId id="3160"/>
          </p14:sldIdLst>
        </p14:section>
        <p14:section name="Extra" id="{1A440F40-DEBF-8E41-927F-BE23E60DEEA8}">
          <p14:sldIdLst>
            <p14:sldId id="315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6CC"/>
    <a:srgbClr val="D6E8D5"/>
    <a:srgbClr val="FFC100"/>
    <a:srgbClr val="6EB5FF"/>
    <a:srgbClr val="C2BFDA"/>
    <a:srgbClr val="0068A5"/>
    <a:srgbClr val="534CA4"/>
    <a:srgbClr val="FFFFFF"/>
    <a:srgbClr val="494291"/>
    <a:srgbClr val="6963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FAFC92-A30D-4B15-9A68-AB06D82903D9}" v="8" dt="2023-07-06T07:35:39.936"/>
  </p1510:revLst>
</p1510:revInfo>
</file>

<file path=ppt/tableStyles.xml><?xml version="1.0" encoding="utf-8"?>
<a:tblStyleLst xmlns:a="http://schemas.openxmlformats.org/drawingml/2006/main" def="{FE9DD657-9761-4520-B6FC-CE81CAE7BB73}">
  <a:tblStyle styleId="{FE9DD657-9761-4520-B6FC-CE81CAE7BB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95" autoAdjust="0"/>
    <p:restoredTop sz="89538"/>
  </p:normalViewPr>
  <p:slideViewPr>
    <p:cSldViewPr snapToGrid="0">
      <p:cViewPr>
        <p:scale>
          <a:sx n="160" d="100"/>
          <a:sy n="160" d="100"/>
        </p:scale>
        <p:origin x="61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480" y="48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UBEAU Anouk" userId="d257c800-1892-45a8-8792-4973bce450f9" providerId="ADAL" clId="{9AFAFC92-A30D-4B15-9A68-AB06D82903D9}"/>
    <pc:docChg chg="undo custSel delSld modSld modMainMaster">
      <pc:chgData name="DUBEAU Anouk" userId="d257c800-1892-45a8-8792-4973bce450f9" providerId="ADAL" clId="{9AFAFC92-A30D-4B15-9A68-AB06D82903D9}" dt="2023-07-06T07:37:20.399" v="33" actId="20577"/>
      <pc:docMkLst>
        <pc:docMk/>
      </pc:docMkLst>
      <pc:sldChg chg="del">
        <pc:chgData name="DUBEAU Anouk" userId="d257c800-1892-45a8-8792-4973bce450f9" providerId="ADAL" clId="{9AFAFC92-A30D-4B15-9A68-AB06D82903D9}" dt="2023-07-03T12:01:44.142" v="0" actId="47"/>
        <pc:sldMkLst>
          <pc:docMk/>
          <pc:sldMk cId="3176310380" sldId="3126"/>
        </pc:sldMkLst>
      </pc:sldChg>
      <pc:sldChg chg="modSp mod">
        <pc:chgData name="DUBEAU Anouk" userId="d257c800-1892-45a8-8792-4973bce450f9" providerId="ADAL" clId="{9AFAFC92-A30D-4B15-9A68-AB06D82903D9}" dt="2023-07-06T07:37:20.399" v="33" actId="20577"/>
        <pc:sldMkLst>
          <pc:docMk/>
          <pc:sldMk cId="3563525777" sldId="3127"/>
        </pc:sldMkLst>
        <pc:spChg chg="mod">
          <ac:chgData name="DUBEAU Anouk" userId="d257c800-1892-45a8-8792-4973bce450f9" providerId="ADAL" clId="{9AFAFC92-A30D-4B15-9A68-AB06D82903D9}" dt="2023-07-06T07:37:20.399" v="33" actId="20577"/>
          <ac:spMkLst>
            <pc:docMk/>
            <pc:sldMk cId="3563525777" sldId="3127"/>
            <ac:spMk id="3" creationId="{3FA2F705-70AC-2DC2-FF20-6171BEA07591}"/>
          </ac:spMkLst>
        </pc:spChg>
      </pc:sldChg>
      <pc:sldChg chg="del">
        <pc:chgData name="DUBEAU Anouk" userId="d257c800-1892-45a8-8792-4973bce450f9" providerId="ADAL" clId="{9AFAFC92-A30D-4B15-9A68-AB06D82903D9}" dt="2023-07-03T12:01:44.486" v="1" actId="47"/>
        <pc:sldMkLst>
          <pc:docMk/>
          <pc:sldMk cId="455476102" sldId="3141"/>
        </pc:sldMkLst>
      </pc:sldChg>
      <pc:sldChg chg="modSp mod modClrScheme chgLayout">
        <pc:chgData name="DUBEAU Anouk" userId="d257c800-1892-45a8-8792-4973bce450f9" providerId="ADAL" clId="{9AFAFC92-A30D-4B15-9A68-AB06D82903D9}" dt="2023-07-06T07:36:01.935" v="32" actId="700"/>
        <pc:sldMkLst>
          <pc:docMk/>
          <pc:sldMk cId="3228207765" sldId="3156"/>
        </pc:sldMkLst>
        <pc:spChg chg="mod ord">
          <ac:chgData name="DUBEAU Anouk" userId="d257c800-1892-45a8-8792-4973bce450f9" providerId="ADAL" clId="{9AFAFC92-A30D-4B15-9A68-AB06D82903D9}" dt="2023-07-06T07:36:01.935" v="32" actId="700"/>
          <ac:spMkLst>
            <pc:docMk/>
            <pc:sldMk cId="3228207765" sldId="3156"/>
            <ac:spMk id="2" creationId="{2FD0EAE5-8262-A1B7-4C61-38D4D4C5C819}"/>
          </ac:spMkLst>
        </pc:spChg>
        <pc:spChg chg="mod ord">
          <ac:chgData name="DUBEAU Anouk" userId="d257c800-1892-45a8-8792-4973bce450f9" providerId="ADAL" clId="{9AFAFC92-A30D-4B15-9A68-AB06D82903D9}" dt="2023-07-06T07:36:01.935" v="32" actId="700"/>
          <ac:spMkLst>
            <pc:docMk/>
            <pc:sldMk cId="3228207765" sldId="3156"/>
            <ac:spMk id="4" creationId="{276055DF-93D6-E770-21C1-30FECA89DAA8}"/>
          </ac:spMkLst>
        </pc:spChg>
        <pc:picChg chg="mod ord">
          <ac:chgData name="DUBEAU Anouk" userId="d257c800-1892-45a8-8792-4973bce450f9" providerId="ADAL" clId="{9AFAFC92-A30D-4B15-9A68-AB06D82903D9}" dt="2023-07-06T07:36:01.935" v="32" actId="700"/>
          <ac:picMkLst>
            <pc:docMk/>
            <pc:sldMk cId="3228207765" sldId="3156"/>
            <ac:picMk id="6" creationId="{DA64D9FE-FAA8-AAB1-C2BB-83651C43D94B}"/>
          </ac:picMkLst>
        </pc:picChg>
      </pc:sldChg>
      <pc:sldChg chg="modSp mod chgLayout">
        <pc:chgData name="DUBEAU Anouk" userId="d257c800-1892-45a8-8792-4973bce450f9" providerId="ADAL" clId="{9AFAFC92-A30D-4B15-9A68-AB06D82903D9}" dt="2023-07-06T07:35:57.295" v="31" actId="700"/>
        <pc:sldMkLst>
          <pc:docMk/>
          <pc:sldMk cId="2811715256" sldId="3157"/>
        </pc:sldMkLst>
        <pc:spChg chg="mod ord">
          <ac:chgData name="DUBEAU Anouk" userId="d257c800-1892-45a8-8792-4973bce450f9" providerId="ADAL" clId="{9AFAFC92-A30D-4B15-9A68-AB06D82903D9}" dt="2023-07-06T07:35:57.295" v="31" actId="700"/>
          <ac:spMkLst>
            <pc:docMk/>
            <pc:sldMk cId="2811715256" sldId="3157"/>
            <ac:spMk id="2" creationId="{2FD0EAE5-8262-A1B7-4C61-38D4D4C5C819}"/>
          </ac:spMkLst>
        </pc:spChg>
        <pc:spChg chg="mod ord">
          <ac:chgData name="DUBEAU Anouk" userId="d257c800-1892-45a8-8792-4973bce450f9" providerId="ADAL" clId="{9AFAFC92-A30D-4B15-9A68-AB06D82903D9}" dt="2023-07-06T07:35:57.295" v="31" actId="700"/>
          <ac:spMkLst>
            <pc:docMk/>
            <pc:sldMk cId="2811715256" sldId="3157"/>
            <ac:spMk id="4" creationId="{276055DF-93D6-E770-21C1-30FECA89DAA8}"/>
          </ac:spMkLst>
        </pc:spChg>
        <pc:picChg chg="mod ord">
          <ac:chgData name="DUBEAU Anouk" userId="d257c800-1892-45a8-8792-4973bce450f9" providerId="ADAL" clId="{9AFAFC92-A30D-4B15-9A68-AB06D82903D9}" dt="2023-07-06T07:35:57.295" v="31" actId="700"/>
          <ac:picMkLst>
            <pc:docMk/>
            <pc:sldMk cId="2811715256" sldId="3157"/>
            <ac:picMk id="7" creationId="{BB548430-C644-F42E-F55F-D3F81086B7A0}"/>
          </ac:picMkLst>
        </pc:picChg>
      </pc:sldChg>
      <pc:sldMasterChg chg="delSldLayout modSldLayout">
        <pc:chgData name="DUBEAU Anouk" userId="d257c800-1892-45a8-8792-4973bce450f9" providerId="ADAL" clId="{9AFAFC92-A30D-4B15-9A68-AB06D82903D9}" dt="2023-07-06T07:35:39.936" v="30"/>
        <pc:sldMasterMkLst>
          <pc:docMk/>
          <pc:sldMasterMk cId="1648656361" sldId="2147483837"/>
        </pc:sldMasterMkLst>
        <pc:sldLayoutChg chg="del">
          <pc:chgData name="DUBEAU Anouk" userId="d257c800-1892-45a8-8792-4973bce450f9" providerId="ADAL" clId="{9AFAFC92-A30D-4B15-9A68-AB06D82903D9}" dt="2023-07-03T12:01:48.682" v="2" actId="2696"/>
          <pc:sldLayoutMkLst>
            <pc:docMk/>
            <pc:sldMasterMk cId="1648656361" sldId="2147483837"/>
            <pc:sldLayoutMk cId="2844753197" sldId="2147483866"/>
          </pc:sldLayoutMkLst>
        </pc:sldLayoutChg>
        <pc:sldLayoutChg chg="del">
          <pc:chgData name="DUBEAU Anouk" userId="d257c800-1892-45a8-8792-4973bce450f9" providerId="ADAL" clId="{9AFAFC92-A30D-4B15-9A68-AB06D82903D9}" dt="2023-07-03T12:01:49.270" v="3" actId="2696"/>
          <pc:sldLayoutMkLst>
            <pc:docMk/>
            <pc:sldMasterMk cId="1648656361" sldId="2147483837"/>
            <pc:sldLayoutMk cId="2128111251" sldId="2147483867"/>
          </pc:sldLayoutMkLst>
        </pc:sldLayoutChg>
        <pc:sldLayoutChg chg="addSp delSp modSp mod">
          <pc:chgData name="DUBEAU Anouk" userId="d257c800-1892-45a8-8792-4973bce450f9" providerId="ADAL" clId="{9AFAFC92-A30D-4B15-9A68-AB06D82903D9}" dt="2023-07-06T07:35:25.215" v="28"/>
          <pc:sldLayoutMkLst>
            <pc:docMk/>
            <pc:sldMasterMk cId="1648656361" sldId="2147483837"/>
            <pc:sldLayoutMk cId="1500818159" sldId="2147483874"/>
          </pc:sldLayoutMkLst>
          <pc:spChg chg="add del mod">
            <ac:chgData name="DUBEAU Anouk" userId="d257c800-1892-45a8-8792-4973bce450f9" providerId="ADAL" clId="{9AFAFC92-A30D-4B15-9A68-AB06D82903D9}" dt="2023-07-06T07:32:03.192" v="10" actId="478"/>
            <ac:spMkLst>
              <pc:docMk/>
              <pc:sldMasterMk cId="1648656361" sldId="2147483837"/>
              <pc:sldLayoutMk cId="1500818159" sldId="2147483874"/>
              <ac:spMk id="2" creationId="{CDAFD7D1-5E9C-0A93-7320-6A0E0ABFAA0F}"/>
            </ac:spMkLst>
          </pc:spChg>
          <pc:spChg chg="add del mod">
            <ac:chgData name="DUBEAU Anouk" userId="d257c800-1892-45a8-8792-4973bce450f9" providerId="ADAL" clId="{9AFAFC92-A30D-4B15-9A68-AB06D82903D9}" dt="2023-07-06T07:32:03.192" v="10" actId="478"/>
            <ac:spMkLst>
              <pc:docMk/>
              <pc:sldMasterMk cId="1648656361" sldId="2147483837"/>
              <pc:sldLayoutMk cId="1500818159" sldId="2147483874"/>
              <ac:spMk id="5" creationId="{08579D2C-1574-2B5C-5ABC-BB884F60B02A}"/>
            </ac:spMkLst>
          </pc:spChg>
          <pc:spChg chg="add del mod">
            <ac:chgData name="DUBEAU Anouk" userId="d257c800-1892-45a8-8792-4973bce450f9" providerId="ADAL" clId="{9AFAFC92-A30D-4B15-9A68-AB06D82903D9}" dt="2023-07-06T07:35:24.841" v="27" actId="478"/>
            <ac:spMkLst>
              <pc:docMk/>
              <pc:sldMasterMk cId="1648656361" sldId="2147483837"/>
              <pc:sldLayoutMk cId="1500818159" sldId="2147483874"/>
              <ac:spMk id="6" creationId="{AC9015F6-1AF8-CEDB-4F2F-F330682B6D7B}"/>
            </ac:spMkLst>
          </pc:spChg>
          <pc:spChg chg="add del mod">
            <ac:chgData name="DUBEAU Anouk" userId="d257c800-1892-45a8-8792-4973bce450f9" providerId="ADAL" clId="{9AFAFC92-A30D-4B15-9A68-AB06D82903D9}" dt="2023-07-06T07:35:24.841" v="27" actId="478"/>
            <ac:spMkLst>
              <pc:docMk/>
              <pc:sldMasterMk cId="1648656361" sldId="2147483837"/>
              <pc:sldLayoutMk cId="1500818159" sldId="2147483874"/>
              <ac:spMk id="7" creationId="{AE6B8D0B-A9EB-CC5E-8C4E-8F6D69E03217}"/>
            </ac:spMkLst>
          </pc:spChg>
          <pc:spChg chg="add mod">
            <ac:chgData name="DUBEAU Anouk" userId="d257c800-1892-45a8-8792-4973bce450f9" providerId="ADAL" clId="{9AFAFC92-A30D-4B15-9A68-AB06D82903D9}" dt="2023-07-06T07:35:25.215" v="28"/>
            <ac:spMkLst>
              <pc:docMk/>
              <pc:sldMasterMk cId="1648656361" sldId="2147483837"/>
              <pc:sldLayoutMk cId="1500818159" sldId="2147483874"/>
              <ac:spMk id="8" creationId="{A5A3F009-595A-93E3-6647-A44DEC12EEC9}"/>
            </ac:spMkLst>
          </pc:spChg>
          <pc:spChg chg="add mod">
            <ac:chgData name="DUBEAU Anouk" userId="d257c800-1892-45a8-8792-4973bce450f9" providerId="ADAL" clId="{9AFAFC92-A30D-4B15-9A68-AB06D82903D9}" dt="2023-07-06T07:35:25.215" v="28"/>
            <ac:spMkLst>
              <pc:docMk/>
              <pc:sldMasterMk cId="1648656361" sldId="2147483837"/>
              <pc:sldLayoutMk cId="1500818159" sldId="2147483874"/>
              <ac:spMk id="9" creationId="{02510838-F962-92D0-F9F4-0F7B700FC917}"/>
            </ac:spMkLst>
          </pc:spChg>
          <pc:spChg chg="mod">
            <ac:chgData name="DUBEAU Anouk" userId="d257c800-1892-45a8-8792-4973bce450f9" providerId="ADAL" clId="{9AFAFC92-A30D-4B15-9A68-AB06D82903D9}" dt="2023-07-06T07:30:01.385" v="6" actId="14100"/>
            <ac:spMkLst>
              <pc:docMk/>
              <pc:sldMasterMk cId="1648656361" sldId="2147483837"/>
              <pc:sldLayoutMk cId="1500818159" sldId="2147483874"/>
              <ac:spMk id="14" creationId="{70D99283-5669-2FCD-4A49-E3EBDDCACE82}"/>
            </ac:spMkLst>
          </pc:spChg>
          <pc:spChg chg="del">
            <ac:chgData name="DUBEAU Anouk" userId="d257c800-1892-45a8-8792-4973bce450f9" providerId="ADAL" clId="{9AFAFC92-A30D-4B15-9A68-AB06D82903D9}" dt="2023-07-06T07:29:56" v="4" actId="478"/>
            <ac:spMkLst>
              <pc:docMk/>
              <pc:sldMasterMk cId="1648656361" sldId="2147483837"/>
              <pc:sldLayoutMk cId="1500818159" sldId="2147483874"/>
              <ac:spMk id="17" creationId="{0C8A3450-90B8-811D-B164-1044F8AD618C}"/>
            </ac:spMkLst>
          </pc:spChg>
          <pc:spChg chg="del">
            <ac:chgData name="DUBEAU Anouk" userId="d257c800-1892-45a8-8792-4973bce450f9" providerId="ADAL" clId="{9AFAFC92-A30D-4B15-9A68-AB06D82903D9}" dt="2023-07-06T07:29:56" v="4" actId="478"/>
            <ac:spMkLst>
              <pc:docMk/>
              <pc:sldMasterMk cId="1648656361" sldId="2147483837"/>
              <pc:sldLayoutMk cId="1500818159" sldId="2147483874"/>
              <ac:spMk id="19" creationId="{55842011-F2E0-A8CF-271D-358EC87BD486}"/>
            </ac:spMkLst>
          </pc:spChg>
        </pc:sldLayoutChg>
        <pc:sldLayoutChg chg="addSp delSp modSp mod">
          <pc:chgData name="DUBEAU Anouk" userId="d257c800-1892-45a8-8792-4973bce450f9" providerId="ADAL" clId="{9AFAFC92-A30D-4B15-9A68-AB06D82903D9}" dt="2023-07-06T07:35:39.936" v="30"/>
          <pc:sldLayoutMkLst>
            <pc:docMk/>
            <pc:sldMasterMk cId="1648656361" sldId="2147483837"/>
            <pc:sldLayoutMk cId="3407102326" sldId="2147483875"/>
          </pc:sldLayoutMkLst>
          <pc:spChg chg="del">
            <ac:chgData name="DUBEAU Anouk" userId="d257c800-1892-45a8-8792-4973bce450f9" providerId="ADAL" clId="{9AFAFC92-A30D-4B15-9A68-AB06D82903D9}" dt="2023-07-06T07:31:50.426" v="8" actId="478"/>
            <ac:spMkLst>
              <pc:docMk/>
              <pc:sldMasterMk cId="1648656361" sldId="2147483837"/>
              <pc:sldLayoutMk cId="3407102326" sldId="2147483875"/>
              <ac:spMk id="2" creationId="{85F93373-66CF-29E3-9445-476338B16344}"/>
            </ac:spMkLst>
          </pc:spChg>
          <pc:spChg chg="del">
            <ac:chgData name="DUBEAU Anouk" userId="d257c800-1892-45a8-8792-4973bce450f9" providerId="ADAL" clId="{9AFAFC92-A30D-4B15-9A68-AB06D82903D9}" dt="2023-07-06T07:31:50.426" v="8" actId="478"/>
            <ac:spMkLst>
              <pc:docMk/>
              <pc:sldMasterMk cId="1648656361" sldId="2147483837"/>
              <pc:sldLayoutMk cId="3407102326" sldId="2147483875"/>
              <ac:spMk id="3" creationId="{6C6559AD-C2BC-DDD3-3CF3-504DE989F2EA}"/>
            </ac:spMkLst>
          </pc:spChg>
          <pc:spChg chg="add del mod">
            <ac:chgData name="DUBEAU Anouk" userId="d257c800-1892-45a8-8792-4973bce450f9" providerId="ADAL" clId="{9AFAFC92-A30D-4B15-9A68-AB06D82903D9}" dt="2023-07-06T07:35:32.390" v="29" actId="478"/>
            <ac:spMkLst>
              <pc:docMk/>
              <pc:sldMasterMk cId="1648656361" sldId="2147483837"/>
              <pc:sldLayoutMk cId="3407102326" sldId="2147483875"/>
              <ac:spMk id="6" creationId="{1A08FCC5-9051-6770-C6C2-F92291FE0AC7}"/>
            </ac:spMkLst>
          </pc:spChg>
          <pc:spChg chg="add del mod">
            <ac:chgData name="DUBEAU Anouk" userId="d257c800-1892-45a8-8792-4973bce450f9" providerId="ADAL" clId="{9AFAFC92-A30D-4B15-9A68-AB06D82903D9}" dt="2023-07-06T07:35:32.390" v="29" actId="478"/>
            <ac:spMkLst>
              <pc:docMk/>
              <pc:sldMasterMk cId="1648656361" sldId="2147483837"/>
              <pc:sldLayoutMk cId="3407102326" sldId="2147483875"/>
              <ac:spMk id="7" creationId="{C0777BFB-43FA-B487-1270-ABF7415C6AFB}"/>
            </ac:spMkLst>
          </pc:spChg>
          <pc:spChg chg="add mod">
            <ac:chgData name="DUBEAU Anouk" userId="d257c800-1892-45a8-8792-4973bce450f9" providerId="ADAL" clId="{9AFAFC92-A30D-4B15-9A68-AB06D82903D9}" dt="2023-07-06T07:32:11.344" v="13"/>
            <ac:spMkLst>
              <pc:docMk/>
              <pc:sldMasterMk cId="1648656361" sldId="2147483837"/>
              <pc:sldLayoutMk cId="3407102326" sldId="2147483875"/>
              <ac:spMk id="8" creationId="{F8D16224-9018-9639-C6EB-5E5191228625}"/>
            </ac:spMkLst>
          </pc:spChg>
          <pc:spChg chg="add mod">
            <ac:chgData name="DUBEAU Anouk" userId="d257c800-1892-45a8-8792-4973bce450f9" providerId="ADAL" clId="{9AFAFC92-A30D-4B15-9A68-AB06D82903D9}" dt="2023-07-06T07:35:39.936" v="30"/>
            <ac:spMkLst>
              <pc:docMk/>
              <pc:sldMasterMk cId="1648656361" sldId="2147483837"/>
              <pc:sldLayoutMk cId="3407102326" sldId="2147483875"/>
              <ac:spMk id="10" creationId="{6758C8FB-49F9-8211-521C-0DFF46A60D4B}"/>
            </ac:spMkLst>
          </pc:spChg>
          <pc:spChg chg="add mod">
            <ac:chgData name="DUBEAU Anouk" userId="d257c800-1892-45a8-8792-4973bce450f9" providerId="ADAL" clId="{9AFAFC92-A30D-4B15-9A68-AB06D82903D9}" dt="2023-07-06T07:35:39.936" v="30"/>
            <ac:spMkLst>
              <pc:docMk/>
              <pc:sldMasterMk cId="1648656361" sldId="2147483837"/>
              <pc:sldLayoutMk cId="3407102326" sldId="2147483875"/>
              <ac:spMk id="12" creationId="{1742B059-E264-CED9-A770-70DFF2D448C4}"/>
            </ac:spMkLst>
          </pc:spChg>
          <pc:spChg chg="del">
            <ac:chgData name="DUBEAU Anouk" userId="d257c800-1892-45a8-8792-4973bce450f9" providerId="ADAL" clId="{9AFAFC92-A30D-4B15-9A68-AB06D82903D9}" dt="2023-07-06T07:32:10.884" v="12" actId="478"/>
            <ac:spMkLst>
              <pc:docMk/>
              <pc:sldMasterMk cId="1648656361" sldId="2147483837"/>
              <pc:sldLayoutMk cId="3407102326" sldId="2147483875"/>
              <ac:spMk id="14" creationId="{70D99283-5669-2FCD-4A49-E3EBDDCACE82}"/>
            </ac:spMkLst>
          </pc:spChg>
          <pc:cxnChg chg="add mod">
            <ac:chgData name="DUBEAU Anouk" userId="d257c800-1892-45a8-8792-4973bce450f9" providerId="ADAL" clId="{9AFAFC92-A30D-4B15-9A68-AB06D82903D9}" dt="2023-07-06T07:32:11.344" v="13"/>
            <ac:cxnSpMkLst>
              <pc:docMk/>
              <pc:sldMasterMk cId="1648656361" sldId="2147483837"/>
              <pc:sldLayoutMk cId="3407102326" sldId="2147483875"/>
              <ac:cxnSpMk id="9" creationId="{E3AF3D5B-BE56-F131-27E6-C949D8314603}"/>
            </ac:cxnSpMkLst>
          </pc:cxnChg>
          <pc:cxnChg chg="del">
            <ac:chgData name="DUBEAU Anouk" userId="d257c800-1892-45a8-8792-4973bce450f9" providerId="ADAL" clId="{9AFAFC92-A30D-4B15-9A68-AB06D82903D9}" dt="2023-07-06T07:32:10.884" v="12" actId="478"/>
            <ac:cxnSpMkLst>
              <pc:docMk/>
              <pc:sldMasterMk cId="1648656361" sldId="2147483837"/>
              <pc:sldLayoutMk cId="3407102326" sldId="2147483875"/>
              <ac:cxnSpMk id="15" creationId="{A96C19A0-D6EE-FB13-621E-609997005681}"/>
            </ac:cxnSpMkLst>
          </pc:cxnChg>
        </pc:sldLayoutChg>
      </pc:sldMasterChg>
    </pc:docChg>
  </pc:docChgLst>
  <pc:docChgLst>
    <pc:chgData name="DUBEAU Anouk" userId="d257c800-1892-45a8-8792-4973bce450f9" providerId="ADAL" clId="{F9F3AE20-83B1-4B1B-9BA2-25CB8AEE1D05}"/>
    <pc:docChg chg="undo custSel addSld delSld modSld">
      <pc:chgData name="DUBEAU Anouk" userId="d257c800-1892-45a8-8792-4973bce450f9" providerId="ADAL" clId="{F9F3AE20-83B1-4B1B-9BA2-25CB8AEE1D05}" dt="2023-07-03T11:04:59.084" v="8"/>
      <pc:docMkLst>
        <pc:docMk/>
      </pc:docMkLst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18785" sldId="378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4220309756" sldId="383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052078596" sldId="384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280872902" sldId="385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2778584494" sldId="386"/>
        </pc:sldMkLst>
      </pc:sldChg>
      <pc:sldChg chg="add del setBg">
        <pc:chgData name="DUBEAU Anouk" userId="d257c800-1892-45a8-8792-4973bce450f9" providerId="ADAL" clId="{F9F3AE20-83B1-4B1B-9BA2-25CB8AEE1D05}" dt="2023-07-03T11:04:50.684" v="5"/>
        <pc:sldMkLst>
          <pc:docMk/>
          <pc:sldMk cId="1404666257" sldId="387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660634324" sldId="388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745426019" sldId="389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4068783382" sldId="393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30525826" sldId="3124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176310380" sldId="3126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563525777" sldId="3127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2178022056" sldId="3128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4182396625" sldId="3129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2317384630" sldId="3131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841587707" sldId="3132"/>
        </pc:sldMkLst>
      </pc:sldChg>
      <pc:sldChg chg="add del setBg">
        <pc:chgData name="DUBEAU Anouk" userId="d257c800-1892-45a8-8792-4973bce450f9" providerId="ADAL" clId="{F9F3AE20-83B1-4B1B-9BA2-25CB8AEE1D05}" dt="2023-07-03T11:04:59.084" v="8"/>
        <pc:sldMkLst>
          <pc:docMk/>
          <pc:sldMk cId="1365636227" sldId="3135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2363690829" sldId="3136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597086753" sldId="3137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252849379" sldId="3140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455476102" sldId="3141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755023898" sldId="3150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282552435" sldId="3151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2466221054" sldId="3152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1591581045" sldId="3153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2524863142" sldId="3154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741020877" sldId="3155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3228207765" sldId="3156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2811715256" sldId="3157"/>
        </pc:sldMkLst>
      </pc:sldChg>
      <pc:sldChg chg="add del">
        <pc:chgData name="DUBEAU Anouk" userId="d257c800-1892-45a8-8792-4973bce450f9" providerId="ADAL" clId="{F9F3AE20-83B1-4B1B-9BA2-25CB8AEE1D05}" dt="2023-07-03T10:59:30.487" v="1" actId="47"/>
        <pc:sldMkLst>
          <pc:docMk/>
          <pc:sldMk cId="2921846966" sldId="315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6A0BD76-F529-5619-B0DE-9247AF10FC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240E9F-2BD8-01EA-5308-CAE2454AB0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C34613-8B2D-4C2D-9F60-D363E83FAA6E}" type="datetimeFigureOut">
              <a:rPr lang="fr-FR" smtClean="0"/>
              <a:t>10/07/2024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2D53B02-0500-C55F-EDB8-DC8E31C854B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A4D2230-D6EF-BA40-2670-5BFCDBE73B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99936-E8B7-42A0-A486-92779AE2010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0581173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jpe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20.png>
</file>

<file path=ppt/media/image21.png>
</file>

<file path=ppt/media/image22.png>
</file>

<file path=ppt/media/image25.png>
</file>

<file path=ppt/media/image26.png>
</file>

<file path=ppt/media/image27.png>
</file>

<file path=ppt/media/image28.png>
</file>

<file path=ppt/media/image29.png>
</file>

<file path=ppt/media/image34.png>
</file>

<file path=ppt/media/image35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Tool almost 2 years in development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Talk about BL</a:t>
            </a:r>
          </a:p>
          <a:p>
            <a:r>
              <a:rPr lang="en-US" dirty="0"/>
              <a:t>Fabio adapted it to </a:t>
            </a:r>
            <a:r>
              <a:rPr lang="en-US" dirty="0" err="1"/>
              <a:t>Pharo</a:t>
            </a:r>
            <a:r>
              <a:rPr lang="en-US" dirty="0"/>
              <a:t> during 1 month and a half of internship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Modest portmanteau (model + test)</a:t>
            </a:r>
          </a:p>
        </p:txBody>
      </p:sp>
    </p:spTree>
    <p:extLst>
      <p:ext uri="{BB962C8B-B14F-4D97-AF65-F5344CB8AC3E}">
        <p14:creationId xmlns:p14="http://schemas.microsoft.com/office/powerpoint/2010/main" val="3312756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 and ID metadata</a:t>
            </a:r>
          </a:p>
          <a:p>
            <a:r>
              <a:rPr lang="en-US" dirty="0"/>
              <a:t>Reflectivity when setter is not available</a:t>
            </a:r>
          </a:p>
          <a:p>
            <a:r>
              <a:rPr lang="en-US" dirty="0"/>
              <a:t>Handle all kinds of classes (</a:t>
            </a:r>
            <a:r>
              <a:rPr lang="en-US" dirty="0" err="1"/>
              <a:t>instSpec</a:t>
            </a:r>
            <a:r>
              <a:rPr lang="en-US" dirty="0"/>
              <a:t>), including closure</a:t>
            </a:r>
          </a:p>
        </p:txBody>
      </p:sp>
    </p:spTree>
    <p:extLst>
      <p:ext uri="{BB962C8B-B14F-4D97-AF65-F5344CB8AC3E}">
        <p14:creationId xmlns:p14="http://schemas.microsoft.com/office/powerpoint/2010/main" val="27496427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Pause</a:t>
            </a:r>
          </a:p>
          <a:p>
            <a:r>
              <a:rPr lang="en-US" dirty="0"/>
              <a:t>Structural equality</a:t>
            </a:r>
          </a:p>
        </p:txBody>
      </p:sp>
    </p:spTree>
    <p:extLst>
      <p:ext uri="{BB962C8B-B14F-4D97-AF65-F5344CB8AC3E}">
        <p14:creationId xmlns:p14="http://schemas.microsoft.com/office/powerpoint/2010/main" val="2166931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DataFrame</a:t>
            </a:r>
            <a:r>
              <a:rPr lang="en-US" dirty="0"/>
              <a:t>: Python’s pandas</a:t>
            </a:r>
          </a:p>
          <a:p>
            <a:r>
              <a:rPr lang="en-US" dirty="0"/>
              <a:t>Executable comments are interesting for scenarios</a:t>
            </a:r>
          </a:p>
          <a:p>
            <a:r>
              <a:rPr lang="en-US" dirty="0"/>
              <a:t>Generated one test per covered method</a:t>
            </a:r>
          </a:p>
          <a:p>
            <a:r>
              <a:rPr lang="en-US" dirty="0"/>
              <a:t>In parenthesis: total mutation coverage -&gt; increases thanks to structural equality</a:t>
            </a:r>
          </a:p>
        </p:txBody>
      </p:sp>
    </p:spTree>
    <p:extLst>
      <p:ext uri="{BB962C8B-B14F-4D97-AF65-F5344CB8AC3E}">
        <p14:creationId xmlns:p14="http://schemas.microsoft.com/office/powerpoint/2010/main" val="1929473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Observation-based testing tool applied to </a:t>
            </a:r>
            <a:r>
              <a:rPr lang="en-US" dirty="0" err="1"/>
              <a:t>Pharo</a:t>
            </a:r>
            <a:endParaRPr lang="en-US" dirty="0"/>
          </a:p>
          <a:p>
            <a:r>
              <a:rPr lang="en-US" dirty="0"/>
              <a:t>Future work on </a:t>
            </a:r>
            <a:r>
              <a:rPr lang="en-US" dirty="0" err="1"/>
              <a:t>Pharo</a:t>
            </a:r>
            <a:r>
              <a:rPr lang="en-US" dirty="0"/>
              <a:t> with </a:t>
            </a:r>
            <a:r>
              <a:rPr lang="en-US" dirty="0" err="1"/>
              <a:t>Cormas</a:t>
            </a:r>
            <a:endParaRPr lang="en-US" dirty="0"/>
          </a:p>
          <a:p>
            <a:r>
              <a:rPr lang="en-US" dirty="0"/>
              <a:t>Thanks BL, future work on Java on huge legacy systems</a:t>
            </a:r>
          </a:p>
        </p:txBody>
      </p:sp>
    </p:spTree>
    <p:extLst>
      <p:ext uri="{BB962C8B-B14F-4D97-AF65-F5344CB8AC3E}">
        <p14:creationId xmlns:p14="http://schemas.microsoft.com/office/powerpoint/2010/main" val="4201920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 -&gt; industrial context</a:t>
            </a:r>
          </a:p>
        </p:txBody>
      </p:sp>
    </p:spTree>
    <p:extLst>
      <p:ext uri="{BB962C8B-B14F-4D97-AF65-F5344CB8AC3E}">
        <p14:creationId xmlns:p14="http://schemas.microsoft.com/office/powerpoint/2010/main" val="51784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Nowadays, the importance of testing is an established fact</a:t>
            </a: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Time spent testing depends on software, up to 50%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Reasons:</a:t>
            </a: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QA: meet requirements, work as intended</a:t>
            </a: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Confidence: give developers and stakeholders confidence in shipping a good product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5137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Relevant: verify correctness, increase confidence</a:t>
            </a:r>
          </a:p>
          <a:p>
            <a:r>
              <a:rPr lang="en-US" dirty="0"/>
              <a:t>Readable: easily understandable by humans</a:t>
            </a:r>
          </a:p>
          <a:p>
            <a:r>
              <a:rPr lang="en-US" dirty="0"/>
              <a:t>Maintainable: adaptable and resilient to changes</a:t>
            </a:r>
          </a:p>
          <a:p>
            <a:r>
              <a:rPr lang="en-US" dirty="0"/>
              <a:t>Not requiring existing tests</a:t>
            </a:r>
          </a:p>
          <a:p>
            <a:r>
              <a:rPr lang="en-US" dirty="0"/>
              <a:t>Contaminating: no need to change codebase</a:t>
            </a:r>
          </a:p>
        </p:txBody>
      </p:sp>
    </p:spTree>
    <p:extLst>
      <p:ext uri="{BB962C8B-B14F-4D97-AF65-F5344CB8AC3E}">
        <p14:creationId xmlns:p14="http://schemas.microsoft.com/office/powerpoint/2010/main" val="1950830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our industrial context, trusting legacy makes sense because it's been proven by time</a:t>
            </a:r>
          </a:p>
        </p:txBody>
      </p:sp>
    </p:spTree>
    <p:extLst>
      <p:ext uri="{BB962C8B-B14F-4D97-AF65-F5344CB8AC3E}">
        <p14:creationId xmlns:p14="http://schemas.microsoft.com/office/powerpoint/2010/main" val="1306760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Quick glance</a:t>
            </a:r>
          </a:p>
        </p:txBody>
      </p:sp>
    </p:spTree>
    <p:extLst>
      <p:ext uri="{BB962C8B-B14F-4D97-AF65-F5344CB8AC3E}">
        <p14:creationId xmlns:p14="http://schemas.microsoft.com/office/powerpoint/2010/main" val="388149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colors</a:t>
            </a:r>
          </a:p>
        </p:txBody>
      </p:sp>
    </p:spTree>
    <p:extLst>
      <p:ext uri="{BB962C8B-B14F-4D97-AF65-F5344CB8AC3E}">
        <p14:creationId xmlns:p14="http://schemas.microsoft.com/office/powerpoint/2010/main" val="554260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contaminating!</a:t>
            </a:r>
          </a:p>
        </p:txBody>
      </p:sp>
    </p:spTree>
    <p:extLst>
      <p:ext uri="{BB962C8B-B14F-4D97-AF65-F5344CB8AC3E}">
        <p14:creationId xmlns:p14="http://schemas.microsoft.com/office/powerpoint/2010/main" val="24778985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 because dynamic typing</a:t>
            </a:r>
          </a:p>
          <a:p>
            <a:r>
              <a:rPr lang="en-US" dirty="0"/>
              <a:t>ID because circular dependencies</a:t>
            </a:r>
          </a:p>
          <a:p>
            <a:r>
              <a:rPr lang="en-US" dirty="0"/>
              <a:t>NOT easy to read by humans, we don't want it in tests</a:t>
            </a:r>
          </a:p>
        </p:txBody>
      </p:sp>
    </p:spTree>
    <p:extLst>
      <p:ext uri="{BB962C8B-B14F-4D97-AF65-F5344CB8AC3E}">
        <p14:creationId xmlns:p14="http://schemas.microsoft.com/office/powerpoint/2010/main" val="12813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Pause (water)</a:t>
            </a:r>
          </a:p>
        </p:txBody>
      </p:sp>
    </p:spTree>
    <p:extLst>
      <p:ext uri="{BB962C8B-B14F-4D97-AF65-F5344CB8AC3E}">
        <p14:creationId xmlns:p14="http://schemas.microsoft.com/office/powerpoint/2010/main" val="3718010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avec image modifiab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que 1">
            <a:extLst>
              <a:ext uri="{FF2B5EF4-FFF2-40B4-BE49-F238E27FC236}">
                <a16:creationId xmlns:a16="http://schemas.microsoft.com/office/drawing/2014/main" id="{756CC66D-2D93-2505-423E-CEA462EFDE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>
            <a:off x="-1197" y="0"/>
            <a:ext cx="1958341" cy="3539490"/>
          </a:xfrm>
          <a:prstGeom prst="rect">
            <a:avLst/>
          </a:prstGeom>
        </p:spPr>
      </p:pic>
      <p:sp>
        <p:nvSpPr>
          <p:cNvPr id="6" name="Google Shape;1458;p80">
            <a:extLst>
              <a:ext uri="{FF2B5EF4-FFF2-40B4-BE49-F238E27FC236}">
                <a16:creationId xmlns:a16="http://schemas.microsoft.com/office/drawing/2014/main" id="{F24ED545-D443-F086-AE8F-33963FDD8344}"/>
              </a:ext>
            </a:extLst>
          </p:cNvPr>
          <p:cNvSpPr/>
          <p:nvPr/>
        </p:nvSpPr>
        <p:spPr>
          <a:xfrm>
            <a:off x="5355725" y="564008"/>
            <a:ext cx="3313860" cy="3353292"/>
          </a:xfrm>
          <a:prstGeom prst="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</a:endParaRPr>
          </a:p>
        </p:txBody>
      </p:sp>
      <p:sp>
        <p:nvSpPr>
          <p:cNvPr id="7" name="Espace réservé pour une image  7">
            <a:extLst>
              <a:ext uri="{FF2B5EF4-FFF2-40B4-BE49-F238E27FC236}">
                <a16:creationId xmlns:a16="http://schemas.microsoft.com/office/drawing/2014/main" id="{CE018A8E-44CB-0CB2-3F62-3B7856558F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07050" y="0"/>
            <a:ext cx="3536950" cy="3688080"/>
          </a:xfrm>
          <a:prstGeom prst="round2DiagRect">
            <a:avLst>
              <a:gd name="adj1" fmla="val 20108"/>
              <a:gd name="adj2" fmla="val 0"/>
            </a:avLst>
          </a:prstGeom>
        </p:spPr>
        <p:txBody>
          <a:bodyPr anchor="ctr"/>
          <a:lstStyle>
            <a:lvl1pPr marL="114300" indent="0" algn="ctr">
              <a:buNone/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13" name="Google Shape;298;p35">
            <a:extLst>
              <a:ext uri="{FF2B5EF4-FFF2-40B4-BE49-F238E27FC236}">
                <a16:creationId xmlns:a16="http://schemas.microsoft.com/office/drawing/2014/main" id="{57B06D9E-8FC2-0BF7-FBFF-A87B44AAD6F0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619502" y="1141467"/>
            <a:ext cx="4320000" cy="175648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000">
                <a:solidFill>
                  <a:schemeClr val="bg1"/>
                </a:solidFill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Cliquer </a:t>
            </a:r>
            <a:br>
              <a:rPr lang="fr-FR" dirty="0"/>
            </a:br>
            <a:r>
              <a:rPr lang="fr-FR" dirty="0"/>
              <a:t>pour ajouter</a:t>
            </a:r>
            <a:br>
              <a:rPr lang="fr-FR" dirty="0"/>
            </a:br>
            <a:r>
              <a:rPr lang="fr-FR" dirty="0"/>
              <a:t>un titre</a:t>
            </a:r>
            <a:endParaRPr dirty="0"/>
          </a:p>
        </p:txBody>
      </p:sp>
      <p:sp>
        <p:nvSpPr>
          <p:cNvPr id="14" name="Google Shape;299;p35">
            <a:extLst>
              <a:ext uri="{FF2B5EF4-FFF2-40B4-BE49-F238E27FC236}">
                <a16:creationId xmlns:a16="http://schemas.microsoft.com/office/drawing/2014/main" id="{BCCE5833-4735-124F-91FA-8BB75BA25B6F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619502" y="2985090"/>
            <a:ext cx="43200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500" b="0">
                <a:solidFill>
                  <a:schemeClr val="bg1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Cliquer pour ajouter un sous-titre</a:t>
            </a:r>
            <a:endParaRPr dirty="0"/>
          </a:p>
        </p:txBody>
      </p:sp>
      <p:cxnSp>
        <p:nvCxnSpPr>
          <p:cNvPr id="3" name="Google Shape;105;p14">
            <a:extLst>
              <a:ext uri="{FF2B5EF4-FFF2-40B4-BE49-F238E27FC236}">
                <a16:creationId xmlns:a16="http://schemas.microsoft.com/office/drawing/2014/main" id="{DDD4843D-C0CB-9500-7988-FD1E9922FFC4}"/>
              </a:ext>
            </a:extLst>
          </p:cNvPr>
          <p:cNvCxnSpPr>
            <a:cxnSpLocks/>
          </p:cNvCxnSpPr>
          <p:nvPr/>
        </p:nvCxnSpPr>
        <p:spPr>
          <a:xfrm>
            <a:off x="326929" y="1449859"/>
            <a:ext cx="0" cy="1120346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458;p80">
            <a:extLst>
              <a:ext uri="{FF2B5EF4-FFF2-40B4-BE49-F238E27FC236}">
                <a16:creationId xmlns:a16="http://schemas.microsoft.com/office/drawing/2014/main" id="{E6A44A84-FD68-18A2-7D10-4B30E5BAED9F}"/>
              </a:ext>
            </a:extLst>
          </p:cNvPr>
          <p:cNvSpPr/>
          <p:nvPr userDrawn="1"/>
        </p:nvSpPr>
        <p:spPr>
          <a:xfrm>
            <a:off x="5355725" y="564008"/>
            <a:ext cx="3313860" cy="3353292"/>
          </a:xfrm>
          <a:prstGeom prst="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</a:endParaRPr>
          </a:p>
        </p:txBody>
      </p:sp>
      <p:cxnSp>
        <p:nvCxnSpPr>
          <p:cNvPr id="8" name="Google Shape;105;p14">
            <a:extLst>
              <a:ext uri="{FF2B5EF4-FFF2-40B4-BE49-F238E27FC236}">
                <a16:creationId xmlns:a16="http://schemas.microsoft.com/office/drawing/2014/main" id="{39034F96-48A6-9BF4-A1E3-FBCD1E852CE3}"/>
              </a:ext>
            </a:extLst>
          </p:cNvPr>
          <p:cNvCxnSpPr>
            <a:cxnSpLocks/>
          </p:cNvCxnSpPr>
          <p:nvPr userDrawn="1"/>
        </p:nvCxnSpPr>
        <p:spPr>
          <a:xfrm>
            <a:off x="326929" y="1449859"/>
            <a:ext cx="0" cy="1120346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47934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que 8">
            <a:extLst>
              <a:ext uri="{FF2B5EF4-FFF2-40B4-BE49-F238E27FC236}">
                <a16:creationId xmlns:a16="http://schemas.microsoft.com/office/drawing/2014/main" id="{E57AA0CD-81E1-D946-98A6-25D2040192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V="1">
            <a:off x="-1197" y="1604010"/>
            <a:ext cx="1958341" cy="3539490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380F335A-87EC-B933-0F6C-F906ADB95F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H="1">
            <a:off x="7185659" y="0"/>
            <a:ext cx="1958341" cy="3539490"/>
          </a:xfrm>
          <a:prstGeom prst="rect">
            <a:avLst/>
          </a:prstGeom>
        </p:spPr>
      </p:pic>
      <p:sp>
        <p:nvSpPr>
          <p:cNvPr id="14" name="Google Shape;298;p35">
            <a:extLst>
              <a:ext uri="{FF2B5EF4-FFF2-40B4-BE49-F238E27FC236}">
                <a16:creationId xmlns:a16="http://schemas.microsoft.com/office/drawing/2014/main" id="{161504F1-1973-F6A0-2CCC-0C69EDDDCD55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2051050" y="1435772"/>
            <a:ext cx="5146229" cy="126801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000">
                <a:solidFill>
                  <a:schemeClr val="bg1"/>
                </a:solidFill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Cliquer pour ajouter</a:t>
            </a:r>
            <a:br>
              <a:rPr lang="fr-FR" dirty="0"/>
            </a:br>
            <a:r>
              <a:rPr lang="fr-FR" dirty="0"/>
              <a:t>un titre</a:t>
            </a:r>
            <a:endParaRPr dirty="0"/>
          </a:p>
        </p:txBody>
      </p:sp>
      <p:sp>
        <p:nvSpPr>
          <p:cNvPr id="15" name="Google Shape;299;p35">
            <a:extLst>
              <a:ext uri="{FF2B5EF4-FFF2-40B4-BE49-F238E27FC236}">
                <a16:creationId xmlns:a16="http://schemas.microsoft.com/office/drawing/2014/main" id="{CA8BFD9B-E5A0-2D9B-ACDD-C4D84418AA39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2057574" y="2790497"/>
            <a:ext cx="5146229" cy="55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500" b="0">
                <a:solidFill>
                  <a:schemeClr val="bg1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Cliquer pour ajouter un sous-titre</a:t>
            </a:r>
            <a:endParaRPr dirty="0"/>
          </a:p>
        </p:txBody>
      </p:sp>
      <p:cxnSp>
        <p:nvCxnSpPr>
          <p:cNvPr id="4" name="Google Shape;105;p14">
            <a:extLst>
              <a:ext uri="{FF2B5EF4-FFF2-40B4-BE49-F238E27FC236}">
                <a16:creationId xmlns:a16="http://schemas.microsoft.com/office/drawing/2014/main" id="{8FFA2257-0DBC-0983-1EC3-8694874C1DEC}"/>
              </a:ext>
            </a:extLst>
          </p:cNvPr>
          <p:cNvCxnSpPr>
            <a:cxnSpLocks/>
          </p:cNvCxnSpPr>
          <p:nvPr/>
        </p:nvCxnSpPr>
        <p:spPr>
          <a:xfrm>
            <a:off x="1803565" y="1435772"/>
            <a:ext cx="0" cy="1268014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Google Shape;105;p14">
            <a:extLst>
              <a:ext uri="{FF2B5EF4-FFF2-40B4-BE49-F238E27FC236}">
                <a16:creationId xmlns:a16="http://schemas.microsoft.com/office/drawing/2014/main" id="{FCD9DD6C-6052-5824-4D98-754F3A727384}"/>
              </a:ext>
            </a:extLst>
          </p:cNvPr>
          <p:cNvCxnSpPr>
            <a:cxnSpLocks/>
          </p:cNvCxnSpPr>
          <p:nvPr userDrawn="1"/>
        </p:nvCxnSpPr>
        <p:spPr>
          <a:xfrm>
            <a:off x="1803565" y="1435772"/>
            <a:ext cx="0" cy="1268014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27374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1620">
          <p15:clr>
            <a:srgbClr val="FBAE40"/>
          </p15:clr>
        </p15:guide>
        <p15:guide id="5" pos="1292">
          <p15:clr>
            <a:srgbClr val="FBAE40"/>
          </p15:clr>
        </p15:guide>
        <p15:guide id="6" pos="453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que 8">
            <a:extLst>
              <a:ext uri="{FF2B5EF4-FFF2-40B4-BE49-F238E27FC236}">
                <a16:creationId xmlns:a16="http://schemas.microsoft.com/office/drawing/2014/main" id="{E57AA0CD-81E1-D946-98A6-25D2040192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V="1">
            <a:off x="-1197" y="1604010"/>
            <a:ext cx="1958341" cy="3539490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380F335A-87EC-B933-0F6C-F906ADB95F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H="1">
            <a:off x="7185659" y="0"/>
            <a:ext cx="1958341" cy="3539490"/>
          </a:xfrm>
          <a:prstGeom prst="rect">
            <a:avLst/>
          </a:prstGeom>
        </p:spPr>
      </p:pic>
      <p:sp>
        <p:nvSpPr>
          <p:cNvPr id="14" name="Google Shape;298;p35">
            <a:extLst>
              <a:ext uri="{FF2B5EF4-FFF2-40B4-BE49-F238E27FC236}">
                <a16:creationId xmlns:a16="http://schemas.microsoft.com/office/drawing/2014/main" id="{161504F1-1973-F6A0-2CCC-0C69EDDDCD55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2051050" y="1435772"/>
            <a:ext cx="5146229" cy="126801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000">
                <a:solidFill>
                  <a:schemeClr val="tx1"/>
                </a:solidFill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Cliquer pour ajouter</a:t>
            </a:r>
            <a:br>
              <a:rPr lang="fr-FR" dirty="0"/>
            </a:br>
            <a:r>
              <a:rPr lang="fr-FR" dirty="0"/>
              <a:t>un titre</a:t>
            </a:r>
            <a:endParaRPr dirty="0"/>
          </a:p>
        </p:txBody>
      </p:sp>
      <p:sp>
        <p:nvSpPr>
          <p:cNvPr id="15" name="Google Shape;299;p35">
            <a:extLst>
              <a:ext uri="{FF2B5EF4-FFF2-40B4-BE49-F238E27FC236}">
                <a16:creationId xmlns:a16="http://schemas.microsoft.com/office/drawing/2014/main" id="{CA8BFD9B-E5A0-2D9B-ACDD-C4D84418AA39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2057574" y="2790497"/>
            <a:ext cx="5146229" cy="55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500" b="0">
                <a:solidFill>
                  <a:schemeClr val="tx2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Cliquer pour ajouter un sous-titre</a:t>
            </a:r>
            <a:endParaRPr dirty="0"/>
          </a:p>
        </p:txBody>
      </p:sp>
      <p:cxnSp>
        <p:nvCxnSpPr>
          <p:cNvPr id="4" name="Google Shape;105;p14">
            <a:extLst>
              <a:ext uri="{FF2B5EF4-FFF2-40B4-BE49-F238E27FC236}">
                <a16:creationId xmlns:a16="http://schemas.microsoft.com/office/drawing/2014/main" id="{7544F876-C298-588B-00D0-1CBE98B416E1}"/>
              </a:ext>
            </a:extLst>
          </p:cNvPr>
          <p:cNvCxnSpPr>
            <a:cxnSpLocks/>
          </p:cNvCxnSpPr>
          <p:nvPr/>
        </p:nvCxnSpPr>
        <p:spPr>
          <a:xfrm>
            <a:off x="1803565" y="1435772"/>
            <a:ext cx="0" cy="1268014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Google Shape;105;p14">
            <a:extLst>
              <a:ext uri="{FF2B5EF4-FFF2-40B4-BE49-F238E27FC236}">
                <a16:creationId xmlns:a16="http://schemas.microsoft.com/office/drawing/2014/main" id="{240A29ED-168B-1428-4108-1AAA81B9E7A8}"/>
              </a:ext>
            </a:extLst>
          </p:cNvPr>
          <p:cNvCxnSpPr>
            <a:cxnSpLocks/>
          </p:cNvCxnSpPr>
          <p:nvPr userDrawn="1"/>
        </p:nvCxnSpPr>
        <p:spPr>
          <a:xfrm>
            <a:off x="1803565" y="1435772"/>
            <a:ext cx="0" cy="1268014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43546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1620">
          <p15:clr>
            <a:srgbClr val="FBAE40"/>
          </p15:clr>
        </p15:guide>
        <p15:guide id="5" pos="1292">
          <p15:clr>
            <a:srgbClr val="FBAE40"/>
          </p15:clr>
        </p15:guide>
        <p15:guide id="6" pos="453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avec numéro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que 8">
            <a:extLst>
              <a:ext uri="{FF2B5EF4-FFF2-40B4-BE49-F238E27FC236}">
                <a16:creationId xmlns:a16="http://schemas.microsoft.com/office/drawing/2014/main" id="{E57AA0CD-81E1-D946-98A6-25D2040192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V="1">
            <a:off x="-1197" y="1604010"/>
            <a:ext cx="1958341" cy="3539490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380F335A-87EC-B933-0F6C-F906ADB95F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H="1">
            <a:off x="7185659" y="0"/>
            <a:ext cx="1958341" cy="3539490"/>
          </a:xfrm>
          <a:prstGeom prst="rect">
            <a:avLst/>
          </a:prstGeom>
        </p:spPr>
      </p:pic>
      <p:sp>
        <p:nvSpPr>
          <p:cNvPr id="14" name="Google Shape;298;p35">
            <a:extLst>
              <a:ext uri="{FF2B5EF4-FFF2-40B4-BE49-F238E27FC236}">
                <a16:creationId xmlns:a16="http://schemas.microsoft.com/office/drawing/2014/main" id="{161504F1-1973-F6A0-2CCC-0C69EDDDCD55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2493417" y="1435772"/>
            <a:ext cx="5146229" cy="126801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000">
                <a:solidFill>
                  <a:schemeClr val="bg1"/>
                </a:solidFill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Cliquer pour ajouter</a:t>
            </a:r>
            <a:br>
              <a:rPr lang="fr-FR" dirty="0"/>
            </a:br>
            <a:r>
              <a:rPr lang="fr-FR" dirty="0"/>
              <a:t>un titre</a:t>
            </a:r>
            <a:endParaRPr dirty="0"/>
          </a:p>
        </p:txBody>
      </p:sp>
      <p:sp>
        <p:nvSpPr>
          <p:cNvPr id="15" name="Google Shape;299;p35">
            <a:extLst>
              <a:ext uri="{FF2B5EF4-FFF2-40B4-BE49-F238E27FC236}">
                <a16:creationId xmlns:a16="http://schemas.microsoft.com/office/drawing/2014/main" id="{CA8BFD9B-E5A0-2D9B-ACDD-C4D84418AA39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2499941" y="2790497"/>
            <a:ext cx="5146229" cy="55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500" b="0">
                <a:solidFill>
                  <a:schemeClr val="bg1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Cliquer pour ajouter un sous-titre</a:t>
            </a:r>
            <a:endParaRPr dirty="0"/>
          </a:p>
        </p:txBody>
      </p:sp>
      <p:sp>
        <p:nvSpPr>
          <p:cNvPr id="5" name="Espace réservé du texte 3">
            <a:extLst>
              <a:ext uri="{FF2B5EF4-FFF2-40B4-BE49-F238E27FC236}">
                <a16:creationId xmlns:a16="http://schemas.microsoft.com/office/drawing/2014/main" id="{3D021B58-A7A5-E980-8B83-F260FD140A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96633" y="1617431"/>
            <a:ext cx="779779" cy="779780"/>
          </a:xfrm>
          <a:prstGeom prst="round2DiagRect">
            <a:avLst/>
          </a:prstGeom>
          <a:solidFill>
            <a:schemeClr val="bg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800" b="1"/>
            </a:lvl1pPr>
            <a:lvl2pPr marL="239400" indent="0" algn="ctr">
              <a:buNone/>
              <a:defRPr sz="1500"/>
            </a:lvl2pPr>
            <a:lvl3pPr marL="473400" indent="0" algn="ctr">
              <a:buNone/>
              <a:defRPr sz="1500"/>
            </a:lvl3pPr>
            <a:lvl4pPr marL="707400" indent="0" algn="ctr">
              <a:buNone/>
              <a:defRPr sz="1500"/>
            </a:lvl4pPr>
            <a:lvl5pPr marL="1828800" indent="0" algn="ctr">
              <a:buNone/>
              <a:defRPr sz="1500"/>
            </a:lvl5pPr>
          </a:lstStyle>
          <a:p>
            <a:pPr lvl="0"/>
            <a:r>
              <a:rPr lang="fr-FR" dirty="0"/>
              <a:t>XX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69DBF366-C3C8-1A8F-54AF-F2E4DB514E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V="1">
            <a:off x="-1197" y="1604010"/>
            <a:ext cx="1958341" cy="3539490"/>
          </a:xfrm>
          <a:prstGeom prst="rect">
            <a:avLst/>
          </a:prstGeom>
        </p:spPr>
      </p:pic>
      <p:pic>
        <p:nvPicPr>
          <p:cNvPr id="4" name="Graphique 3">
            <a:extLst>
              <a:ext uri="{FF2B5EF4-FFF2-40B4-BE49-F238E27FC236}">
                <a16:creationId xmlns:a16="http://schemas.microsoft.com/office/drawing/2014/main" id="{0EC0B6E6-566F-5A2E-7F67-23AF0D9D01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H="1">
            <a:off x="7185659" y="0"/>
            <a:ext cx="1958341" cy="353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276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1620">
          <p15:clr>
            <a:srgbClr val="FBAE40"/>
          </p15:clr>
        </p15:guide>
        <p15:guide id="5" pos="1565">
          <p15:clr>
            <a:srgbClr val="FBAE40"/>
          </p15:clr>
        </p15:guide>
        <p15:guide id="6" pos="483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avec numéro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que 8">
            <a:extLst>
              <a:ext uri="{FF2B5EF4-FFF2-40B4-BE49-F238E27FC236}">
                <a16:creationId xmlns:a16="http://schemas.microsoft.com/office/drawing/2014/main" id="{E57AA0CD-81E1-D946-98A6-25D2040192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V="1">
            <a:off x="-1197" y="1604010"/>
            <a:ext cx="1958341" cy="3539490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380F335A-87EC-B933-0F6C-F906ADB95F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H="1">
            <a:off x="7185659" y="0"/>
            <a:ext cx="1958341" cy="3539490"/>
          </a:xfrm>
          <a:prstGeom prst="rect">
            <a:avLst/>
          </a:prstGeom>
        </p:spPr>
      </p:pic>
      <p:sp>
        <p:nvSpPr>
          <p:cNvPr id="14" name="Google Shape;298;p35">
            <a:extLst>
              <a:ext uri="{FF2B5EF4-FFF2-40B4-BE49-F238E27FC236}">
                <a16:creationId xmlns:a16="http://schemas.microsoft.com/office/drawing/2014/main" id="{161504F1-1973-F6A0-2CCC-0C69EDDDCD55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2493417" y="1424197"/>
            <a:ext cx="5146229" cy="126801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000">
                <a:solidFill>
                  <a:schemeClr val="tx1"/>
                </a:solidFill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Cliquer pour ajouter</a:t>
            </a:r>
            <a:br>
              <a:rPr lang="fr-FR" dirty="0"/>
            </a:br>
            <a:r>
              <a:rPr lang="fr-FR" dirty="0"/>
              <a:t>un titre</a:t>
            </a:r>
            <a:endParaRPr dirty="0"/>
          </a:p>
        </p:txBody>
      </p:sp>
      <p:sp>
        <p:nvSpPr>
          <p:cNvPr id="15" name="Google Shape;299;p35">
            <a:extLst>
              <a:ext uri="{FF2B5EF4-FFF2-40B4-BE49-F238E27FC236}">
                <a16:creationId xmlns:a16="http://schemas.microsoft.com/office/drawing/2014/main" id="{CA8BFD9B-E5A0-2D9B-ACDD-C4D84418AA39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2499941" y="2778922"/>
            <a:ext cx="5146229" cy="55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500" b="0">
                <a:solidFill>
                  <a:schemeClr val="tx2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Cliquer pour ajouter un sous-titre</a:t>
            </a:r>
            <a:endParaRPr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71075BB-F975-9DA3-7D70-55236BA999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96633" y="1605856"/>
            <a:ext cx="779779" cy="779780"/>
          </a:xfrm>
          <a:prstGeom prst="round2DiagRect">
            <a:avLst/>
          </a:prstGeom>
          <a:solidFill>
            <a:schemeClr val="bg2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800" b="1"/>
            </a:lvl1pPr>
            <a:lvl2pPr marL="239400" indent="0" algn="ctr">
              <a:buNone/>
              <a:defRPr sz="1500"/>
            </a:lvl2pPr>
            <a:lvl3pPr marL="473400" indent="0" algn="ctr">
              <a:buNone/>
              <a:defRPr sz="1500"/>
            </a:lvl3pPr>
            <a:lvl4pPr marL="707400" indent="0" algn="ctr">
              <a:buNone/>
              <a:defRPr sz="1500"/>
            </a:lvl4pPr>
            <a:lvl5pPr marL="1828800" indent="0" algn="ctr">
              <a:buNone/>
              <a:defRPr sz="1500"/>
            </a:lvl5pPr>
          </a:lstStyle>
          <a:p>
            <a:pPr lvl="0"/>
            <a:r>
              <a:rPr lang="fr-FR" dirty="0"/>
              <a:t>XX</a:t>
            </a:r>
          </a:p>
        </p:txBody>
      </p:sp>
    </p:spTree>
    <p:extLst>
      <p:ext uri="{BB962C8B-B14F-4D97-AF65-F5344CB8AC3E}">
        <p14:creationId xmlns:p14="http://schemas.microsoft.com/office/powerpoint/2010/main" val="4198498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1620">
          <p15:clr>
            <a:srgbClr val="FBAE40"/>
          </p15:clr>
        </p15:guide>
        <p15:guide id="5" pos="1565">
          <p15:clr>
            <a:srgbClr val="FBAE40"/>
          </p15:clr>
        </p15:guide>
        <p15:guide id="6" pos="483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us-titre +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que 8">
            <a:extLst>
              <a:ext uri="{FF2B5EF4-FFF2-40B4-BE49-F238E27FC236}">
                <a16:creationId xmlns:a16="http://schemas.microsoft.com/office/drawing/2014/main" id="{E57AA0CD-81E1-D946-98A6-25D2040192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V="1">
            <a:off x="-1197" y="1604010"/>
            <a:ext cx="1958341" cy="3539490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380F335A-87EC-B933-0F6C-F906ADB95F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H="1">
            <a:off x="7185659" y="0"/>
            <a:ext cx="1958341" cy="3539490"/>
          </a:xfrm>
          <a:prstGeom prst="rect">
            <a:avLst/>
          </a:prstGeom>
        </p:spPr>
      </p:pic>
      <p:sp>
        <p:nvSpPr>
          <p:cNvPr id="14" name="Google Shape;298;p35">
            <a:extLst>
              <a:ext uri="{FF2B5EF4-FFF2-40B4-BE49-F238E27FC236}">
                <a16:creationId xmlns:a16="http://schemas.microsoft.com/office/drawing/2014/main" id="{161504F1-1973-F6A0-2CCC-0C69EDDDCD55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2051050" y="1705232"/>
            <a:ext cx="5146228" cy="69197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2000"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Cliquer ici pour ajouter un sous-titre</a:t>
            </a:r>
            <a:endParaRPr dirty="0"/>
          </a:p>
        </p:txBody>
      </p:sp>
      <p:sp>
        <p:nvSpPr>
          <p:cNvPr id="15" name="Google Shape;299;p35">
            <a:extLst>
              <a:ext uri="{FF2B5EF4-FFF2-40B4-BE49-F238E27FC236}">
                <a16:creationId xmlns:a16="http://schemas.microsoft.com/office/drawing/2014/main" id="{CA8BFD9B-E5A0-2D9B-ACDD-C4D84418AA39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2057575" y="2571750"/>
            <a:ext cx="5146228" cy="904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100" b="0">
                <a:solidFill>
                  <a:schemeClr val="tx2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Cliquer ici pour ajouter une description</a:t>
            </a:r>
            <a:endParaRPr dirty="0"/>
          </a:p>
        </p:txBody>
      </p:sp>
      <p:cxnSp>
        <p:nvCxnSpPr>
          <p:cNvPr id="3" name="Google Shape;105;p14">
            <a:extLst>
              <a:ext uri="{FF2B5EF4-FFF2-40B4-BE49-F238E27FC236}">
                <a16:creationId xmlns:a16="http://schemas.microsoft.com/office/drawing/2014/main" id="{98981A3F-07F3-0978-4966-EE034B82817F}"/>
              </a:ext>
            </a:extLst>
          </p:cNvPr>
          <p:cNvCxnSpPr>
            <a:cxnSpLocks/>
          </p:cNvCxnSpPr>
          <p:nvPr/>
        </p:nvCxnSpPr>
        <p:spPr>
          <a:xfrm>
            <a:off x="1803565" y="1705232"/>
            <a:ext cx="0" cy="691979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Google Shape;105;p14">
            <a:extLst>
              <a:ext uri="{FF2B5EF4-FFF2-40B4-BE49-F238E27FC236}">
                <a16:creationId xmlns:a16="http://schemas.microsoft.com/office/drawing/2014/main" id="{BBFC901B-E8D5-62BE-748C-4A76CABA741C}"/>
              </a:ext>
            </a:extLst>
          </p:cNvPr>
          <p:cNvCxnSpPr>
            <a:cxnSpLocks/>
          </p:cNvCxnSpPr>
          <p:nvPr userDrawn="1"/>
        </p:nvCxnSpPr>
        <p:spPr>
          <a:xfrm>
            <a:off x="1803565" y="1705232"/>
            <a:ext cx="0" cy="691979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742701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6" pos="5579">
          <p15:clr>
            <a:srgbClr val="FBAE40"/>
          </p15:clr>
        </p15:guide>
        <p15:guide id="7" pos="1292">
          <p15:clr>
            <a:srgbClr val="FBAE40"/>
          </p15:clr>
        </p15:guide>
        <p15:guide id="8" pos="453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que 1">
            <a:extLst>
              <a:ext uri="{FF2B5EF4-FFF2-40B4-BE49-F238E27FC236}">
                <a16:creationId xmlns:a16="http://schemas.microsoft.com/office/drawing/2014/main" id="{7C25BCEE-F809-CAD6-EC84-5B28E6913A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 flipH="1" flipV="1">
            <a:off x="790575" y="2394584"/>
            <a:ext cx="1958341" cy="3539490"/>
          </a:xfrm>
          <a:prstGeom prst="rect">
            <a:avLst/>
          </a:prstGeom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53D8527C-43AF-776C-DDCF-E326528BCE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>
            <a:off x="6395086" y="-790574"/>
            <a:ext cx="1958341" cy="3539490"/>
          </a:xfrm>
          <a:prstGeom prst="rect">
            <a:avLst/>
          </a:prstGeom>
        </p:spPr>
      </p:pic>
      <p:sp>
        <p:nvSpPr>
          <p:cNvPr id="3" name="Google Shape;52;p8">
            <a:extLst>
              <a:ext uri="{FF2B5EF4-FFF2-40B4-BE49-F238E27FC236}">
                <a16:creationId xmlns:a16="http://schemas.microsoft.com/office/drawing/2014/main" id="{024812AC-B268-5326-3491-D2921391976A}"/>
              </a:ext>
            </a:extLst>
          </p:cNvPr>
          <p:cNvSpPr/>
          <p:nvPr/>
        </p:nvSpPr>
        <p:spPr>
          <a:xfrm>
            <a:off x="946175" y="1145480"/>
            <a:ext cx="7251650" cy="2451160"/>
          </a:xfrm>
          <a:prstGeom prst="round2Diag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  <a:latin typeface="+mj-lt"/>
            </a:endParaRPr>
          </a:p>
        </p:txBody>
      </p:sp>
      <p:sp>
        <p:nvSpPr>
          <p:cNvPr id="4" name="Google Shape;53;p8">
            <a:extLst>
              <a:ext uri="{FF2B5EF4-FFF2-40B4-BE49-F238E27FC236}">
                <a16:creationId xmlns:a16="http://schemas.microsoft.com/office/drawing/2014/main" id="{9E610448-AC44-51E8-8596-2DEC3D946AE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411071" y="1528226"/>
            <a:ext cx="6364504" cy="1691224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Josefin Sans"/>
              <a:buNone/>
              <a:defRPr sz="2500" b="1">
                <a:solidFill>
                  <a:schemeClr val="bg1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Cliquer ici pour ajouter un titre</a:t>
            </a:r>
            <a:endParaRPr dirty="0"/>
          </a:p>
        </p:txBody>
      </p:sp>
      <p:sp>
        <p:nvSpPr>
          <p:cNvPr id="8" name="Google Shape;52;p8">
            <a:extLst>
              <a:ext uri="{FF2B5EF4-FFF2-40B4-BE49-F238E27FC236}">
                <a16:creationId xmlns:a16="http://schemas.microsoft.com/office/drawing/2014/main" id="{8266F0CC-B5C9-149E-D674-663B8DD4F73F}"/>
              </a:ext>
            </a:extLst>
          </p:cNvPr>
          <p:cNvSpPr/>
          <p:nvPr userDrawn="1"/>
        </p:nvSpPr>
        <p:spPr>
          <a:xfrm>
            <a:off x="946175" y="1145480"/>
            <a:ext cx="7251650" cy="2451160"/>
          </a:xfrm>
          <a:prstGeom prst="round2Diag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764936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6" pos="884">
          <p15:clr>
            <a:srgbClr val="FBAE40"/>
          </p15:clr>
        </p15:guide>
        <p15:guide id="7" pos="4898">
          <p15:clr>
            <a:srgbClr val="FBAE40"/>
          </p15:clr>
        </p15:guide>
        <p15:guide id="8" orient="horz" pos="962">
          <p15:clr>
            <a:srgbClr val="FBAE40"/>
          </p15:clr>
        </p15:guide>
        <p15:guide id="9" orient="horz" pos="202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que 1">
            <a:extLst>
              <a:ext uri="{FF2B5EF4-FFF2-40B4-BE49-F238E27FC236}">
                <a16:creationId xmlns:a16="http://schemas.microsoft.com/office/drawing/2014/main" id="{7C25BCEE-F809-CAD6-EC84-5B28E6913A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 flipH="1" flipV="1">
            <a:off x="790575" y="2394584"/>
            <a:ext cx="1958341" cy="3539490"/>
          </a:xfrm>
          <a:prstGeom prst="rect">
            <a:avLst/>
          </a:prstGeom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53D8527C-43AF-776C-DDCF-E326528BCE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>
            <a:off x="6395086" y="-790574"/>
            <a:ext cx="1958341" cy="3539490"/>
          </a:xfrm>
          <a:prstGeom prst="rect">
            <a:avLst/>
          </a:prstGeom>
        </p:spPr>
      </p:pic>
      <p:sp>
        <p:nvSpPr>
          <p:cNvPr id="3" name="Google Shape;52;p8">
            <a:extLst>
              <a:ext uri="{FF2B5EF4-FFF2-40B4-BE49-F238E27FC236}">
                <a16:creationId xmlns:a16="http://schemas.microsoft.com/office/drawing/2014/main" id="{024812AC-B268-5326-3491-D2921391976A}"/>
              </a:ext>
            </a:extLst>
          </p:cNvPr>
          <p:cNvSpPr/>
          <p:nvPr/>
        </p:nvSpPr>
        <p:spPr>
          <a:xfrm>
            <a:off x="946175" y="1145480"/>
            <a:ext cx="7251650" cy="2451160"/>
          </a:xfrm>
          <a:prstGeom prst="round2Diag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  <a:latin typeface="+mj-lt"/>
            </a:endParaRPr>
          </a:p>
        </p:txBody>
      </p:sp>
      <p:sp>
        <p:nvSpPr>
          <p:cNvPr id="4" name="Google Shape;53;p8">
            <a:extLst>
              <a:ext uri="{FF2B5EF4-FFF2-40B4-BE49-F238E27FC236}">
                <a16:creationId xmlns:a16="http://schemas.microsoft.com/office/drawing/2014/main" id="{9E610448-AC44-51E8-8596-2DEC3D946AE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411071" y="1528226"/>
            <a:ext cx="6364504" cy="1691224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Josefin Sans"/>
              <a:buNone/>
              <a:defRPr sz="2500" b="1">
                <a:solidFill>
                  <a:schemeClr val="tx1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Cliquer ici pour ajouter un titre</a:t>
            </a:r>
            <a:endParaRPr dirty="0"/>
          </a:p>
        </p:txBody>
      </p:sp>
      <p:sp>
        <p:nvSpPr>
          <p:cNvPr id="8" name="Google Shape;52;p8">
            <a:extLst>
              <a:ext uri="{FF2B5EF4-FFF2-40B4-BE49-F238E27FC236}">
                <a16:creationId xmlns:a16="http://schemas.microsoft.com/office/drawing/2014/main" id="{EF553EE6-687F-887E-3AA4-E2AF5C923748}"/>
              </a:ext>
            </a:extLst>
          </p:cNvPr>
          <p:cNvSpPr/>
          <p:nvPr userDrawn="1"/>
        </p:nvSpPr>
        <p:spPr>
          <a:xfrm>
            <a:off x="946175" y="1145480"/>
            <a:ext cx="7251650" cy="2451160"/>
          </a:xfrm>
          <a:prstGeom prst="round2Diag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87446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pos="884">
          <p15:clr>
            <a:srgbClr val="FBAE40"/>
          </p15:clr>
        </p15:guide>
        <p15:guide id="6" pos="4898">
          <p15:clr>
            <a:srgbClr val="FBAE40"/>
          </p15:clr>
        </p15:guide>
        <p15:guide id="7" orient="horz" pos="96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 image - fond 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avec coin arrondi 3">
            <a:extLst>
              <a:ext uri="{FF2B5EF4-FFF2-40B4-BE49-F238E27FC236}">
                <a16:creationId xmlns:a16="http://schemas.microsoft.com/office/drawing/2014/main" id="{0A169D1A-4687-8115-CA55-A460AB4A9031}"/>
              </a:ext>
            </a:extLst>
          </p:cNvPr>
          <p:cNvSpPr/>
          <p:nvPr userDrawn="1"/>
        </p:nvSpPr>
        <p:spPr>
          <a:xfrm rot="10800000" flipH="1">
            <a:off x="-1" y="0"/>
            <a:ext cx="3385752" cy="2412000"/>
          </a:xfrm>
          <a:prstGeom prst="round1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</a:endParaRPr>
          </a:p>
        </p:txBody>
      </p:sp>
      <p:sp>
        <p:nvSpPr>
          <p:cNvPr id="2" name="Rectangle : avec coin arrondi 1">
            <a:extLst>
              <a:ext uri="{FF2B5EF4-FFF2-40B4-BE49-F238E27FC236}">
                <a16:creationId xmlns:a16="http://schemas.microsoft.com/office/drawing/2014/main" id="{E573864C-4C74-6798-5D57-6558A0C2246C}"/>
              </a:ext>
            </a:extLst>
          </p:cNvPr>
          <p:cNvSpPr/>
          <p:nvPr/>
        </p:nvSpPr>
        <p:spPr>
          <a:xfrm rot="10800000" flipH="1">
            <a:off x="-1" y="0"/>
            <a:ext cx="3385752" cy="2412000"/>
          </a:xfrm>
          <a:prstGeom prst="round1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</a:endParaRPr>
          </a:p>
        </p:txBody>
      </p:sp>
      <p:cxnSp>
        <p:nvCxnSpPr>
          <p:cNvPr id="3" name="Google Shape;17;p3">
            <a:extLst>
              <a:ext uri="{FF2B5EF4-FFF2-40B4-BE49-F238E27FC236}">
                <a16:creationId xmlns:a16="http://schemas.microsoft.com/office/drawing/2014/main" id="{6E10775F-B488-AD15-EE9F-9DB5BE17634D}"/>
              </a:ext>
            </a:extLst>
          </p:cNvPr>
          <p:cNvCxnSpPr>
            <a:cxnSpLocks/>
          </p:cNvCxnSpPr>
          <p:nvPr/>
        </p:nvCxnSpPr>
        <p:spPr>
          <a:xfrm>
            <a:off x="328528" y="614277"/>
            <a:ext cx="0" cy="118800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70;p10">
            <a:extLst>
              <a:ext uri="{FF2B5EF4-FFF2-40B4-BE49-F238E27FC236}">
                <a16:creationId xmlns:a16="http://schemas.microsoft.com/office/drawing/2014/main" id="{43BE59DD-60A1-67C9-82DC-E558C94F5329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611188" y="622515"/>
            <a:ext cx="2340000" cy="115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Josefin Sans"/>
              <a:buNone/>
              <a:defRPr sz="2500" b="1">
                <a:solidFill>
                  <a:schemeClr val="tx1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Cliquer</a:t>
            </a:r>
            <a:br>
              <a:rPr lang="fr-FR" dirty="0"/>
            </a:br>
            <a:r>
              <a:rPr lang="fr-FR" dirty="0"/>
              <a:t>pour ajouter</a:t>
            </a:r>
            <a:br>
              <a:rPr lang="fr-FR" dirty="0"/>
            </a:br>
            <a:r>
              <a:rPr lang="fr-FR" dirty="0"/>
              <a:t>un titre</a:t>
            </a:r>
            <a:endParaRPr dirty="0"/>
          </a:p>
        </p:txBody>
      </p:sp>
      <p:cxnSp>
        <p:nvCxnSpPr>
          <p:cNvPr id="5" name="Google Shape;17;p3">
            <a:extLst>
              <a:ext uri="{FF2B5EF4-FFF2-40B4-BE49-F238E27FC236}">
                <a16:creationId xmlns:a16="http://schemas.microsoft.com/office/drawing/2014/main" id="{93776B52-DC1D-0212-FC0E-1D9BA6679337}"/>
              </a:ext>
            </a:extLst>
          </p:cNvPr>
          <p:cNvCxnSpPr>
            <a:cxnSpLocks/>
          </p:cNvCxnSpPr>
          <p:nvPr userDrawn="1"/>
        </p:nvCxnSpPr>
        <p:spPr>
          <a:xfrm>
            <a:off x="328528" y="614277"/>
            <a:ext cx="0" cy="118800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4676262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 image - fond ble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avec coin arrondi 3">
            <a:extLst>
              <a:ext uri="{FF2B5EF4-FFF2-40B4-BE49-F238E27FC236}">
                <a16:creationId xmlns:a16="http://schemas.microsoft.com/office/drawing/2014/main" id="{8F393BDA-671E-08A0-35FB-9F0C6BF53B8F}"/>
              </a:ext>
            </a:extLst>
          </p:cNvPr>
          <p:cNvSpPr/>
          <p:nvPr userDrawn="1"/>
        </p:nvSpPr>
        <p:spPr>
          <a:xfrm rot="10800000" flipH="1">
            <a:off x="-1" y="-6552"/>
            <a:ext cx="3385752" cy="2412000"/>
          </a:xfrm>
          <a:prstGeom prst="round1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</a:endParaRPr>
          </a:p>
        </p:txBody>
      </p:sp>
      <p:cxnSp>
        <p:nvCxnSpPr>
          <p:cNvPr id="3" name="Google Shape;17;p3">
            <a:extLst>
              <a:ext uri="{FF2B5EF4-FFF2-40B4-BE49-F238E27FC236}">
                <a16:creationId xmlns:a16="http://schemas.microsoft.com/office/drawing/2014/main" id="{18606B23-D218-D9F3-B687-E28AA7EB7D26}"/>
              </a:ext>
            </a:extLst>
          </p:cNvPr>
          <p:cNvCxnSpPr>
            <a:cxnSpLocks/>
          </p:cNvCxnSpPr>
          <p:nvPr/>
        </p:nvCxnSpPr>
        <p:spPr>
          <a:xfrm>
            <a:off x="328528" y="614277"/>
            <a:ext cx="0" cy="118800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70;p10">
            <a:extLst>
              <a:ext uri="{FF2B5EF4-FFF2-40B4-BE49-F238E27FC236}">
                <a16:creationId xmlns:a16="http://schemas.microsoft.com/office/drawing/2014/main" id="{43BE59DD-60A1-67C9-82DC-E558C94F5329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611188" y="622515"/>
            <a:ext cx="2340000" cy="115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Josefin Sans"/>
              <a:buNone/>
              <a:defRPr sz="2500" b="1">
                <a:solidFill>
                  <a:schemeClr val="bg1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Cliquer</a:t>
            </a:r>
            <a:br>
              <a:rPr lang="fr-FR" dirty="0"/>
            </a:br>
            <a:r>
              <a:rPr lang="fr-FR" dirty="0"/>
              <a:t>pour ajouter</a:t>
            </a:r>
            <a:br>
              <a:rPr lang="fr-FR" dirty="0"/>
            </a:br>
            <a:r>
              <a:rPr lang="fr-FR" dirty="0"/>
              <a:t>un titre</a:t>
            </a:r>
            <a:endParaRPr dirty="0"/>
          </a:p>
        </p:txBody>
      </p:sp>
      <p:cxnSp>
        <p:nvCxnSpPr>
          <p:cNvPr id="5" name="Google Shape;17;p3">
            <a:extLst>
              <a:ext uri="{FF2B5EF4-FFF2-40B4-BE49-F238E27FC236}">
                <a16:creationId xmlns:a16="http://schemas.microsoft.com/office/drawing/2014/main" id="{6A3B2EF4-B837-D8AB-D335-C20DDD3DC102}"/>
              </a:ext>
            </a:extLst>
          </p:cNvPr>
          <p:cNvCxnSpPr>
            <a:cxnSpLocks/>
          </p:cNvCxnSpPr>
          <p:nvPr userDrawn="1"/>
        </p:nvCxnSpPr>
        <p:spPr>
          <a:xfrm>
            <a:off x="328528" y="614277"/>
            <a:ext cx="0" cy="118800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352863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 chiff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que 1">
            <a:extLst>
              <a:ext uri="{FF2B5EF4-FFF2-40B4-BE49-F238E27FC236}">
                <a16:creationId xmlns:a16="http://schemas.microsoft.com/office/drawing/2014/main" id="{6F0F6082-4DA8-F9B3-7474-7EE9B8B483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 flipH="1" flipV="1">
            <a:off x="790575" y="2394584"/>
            <a:ext cx="1958341" cy="3539490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C6C92C1C-C7A2-C100-A610-BDE39143A2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>
            <a:off x="6395086" y="-790574"/>
            <a:ext cx="1958341" cy="3539490"/>
          </a:xfrm>
          <a:prstGeom prst="rect">
            <a:avLst/>
          </a:prstGeom>
        </p:spPr>
      </p:pic>
      <p:sp>
        <p:nvSpPr>
          <p:cNvPr id="3" name="Google Shape;77;p11">
            <a:extLst>
              <a:ext uri="{FF2B5EF4-FFF2-40B4-BE49-F238E27FC236}">
                <a16:creationId xmlns:a16="http://schemas.microsoft.com/office/drawing/2014/main" id="{A6D599CC-5855-915E-0E86-6A04ACAD5947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1653450" y="2675668"/>
            <a:ext cx="5837100" cy="434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"/>
              <a:buNone/>
              <a:defRPr sz="1500">
                <a:solidFill>
                  <a:schemeClr val="tx2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fr-FR" dirty="0"/>
              <a:t>Cliquer ici pour ajouter un sous-titre</a:t>
            </a:r>
            <a:endParaRPr dirty="0"/>
          </a:p>
        </p:txBody>
      </p:sp>
      <p:sp>
        <p:nvSpPr>
          <p:cNvPr id="4" name="Google Shape;78;p11">
            <a:extLst>
              <a:ext uri="{FF2B5EF4-FFF2-40B4-BE49-F238E27FC236}">
                <a16:creationId xmlns:a16="http://schemas.microsoft.com/office/drawing/2014/main" id="{4EE18E53-AE75-5A35-C7F0-9C5F6D98915B}"/>
              </a:ext>
            </a:extLst>
          </p:cNvPr>
          <p:cNvSpPr txBox="1">
            <a:spLocks noGrp="1"/>
          </p:cNvSpPr>
          <p:nvPr>
            <p:ph type="title" idx="3" hasCustomPrompt="1"/>
          </p:nvPr>
        </p:nvSpPr>
        <p:spPr>
          <a:xfrm>
            <a:off x="1653450" y="1786800"/>
            <a:ext cx="58371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Josefin Sans"/>
              <a:buNone/>
              <a:defRPr sz="4800">
                <a:solidFill>
                  <a:schemeClr val="tx1"/>
                </a:solidFill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sz="6000" b="1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sz="6000" b="1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sz="6000" b="1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sz="6000" b="1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sz="6000" b="1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sz="6000" b="1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sz="6000" b="1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sz="6000" b="1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dirty="0"/>
              <a:t>xx%</a:t>
            </a:r>
          </a:p>
        </p:txBody>
      </p:sp>
      <p:cxnSp>
        <p:nvCxnSpPr>
          <p:cNvPr id="5" name="Google Shape;81;p11">
            <a:extLst>
              <a:ext uri="{FF2B5EF4-FFF2-40B4-BE49-F238E27FC236}">
                <a16:creationId xmlns:a16="http://schemas.microsoft.com/office/drawing/2014/main" id="{20D0FC36-448A-1E1B-3F75-1F0FADFC27FD}"/>
              </a:ext>
            </a:extLst>
          </p:cNvPr>
          <p:cNvCxnSpPr>
            <a:cxnSpLocks/>
          </p:cNvCxnSpPr>
          <p:nvPr/>
        </p:nvCxnSpPr>
        <p:spPr>
          <a:xfrm>
            <a:off x="1653450" y="1473445"/>
            <a:ext cx="2918550" cy="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81;p11">
            <a:extLst>
              <a:ext uri="{FF2B5EF4-FFF2-40B4-BE49-F238E27FC236}">
                <a16:creationId xmlns:a16="http://schemas.microsoft.com/office/drawing/2014/main" id="{B3EBB00E-8850-D287-563B-1450ED204ECD}"/>
              </a:ext>
            </a:extLst>
          </p:cNvPr>
          <p:cNvCxnSpPr>
            <a:cxnSpLocks/>
          </p:cNvCxnSpPr>
          <p:nvPr userDrawn="1"/>
        </p:nvCxnSpPr>
        <p:spPr>
          <a:xfrm>
            <a:off x="1653450" y="1473445"/>
            <a:ext cx="2918550" cy="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128397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avec image modifi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que 1">
            <a:extLst>
              <a:ext uri="{FF2B5EF4-FFF2-40B4-BE49-F238E27FC236}">
                <a16:creationId xmlns:a16="http://schemas.microsoft.com/office/drawing/2014/main" id="{756CC66D-2D93-2505-423E-CEA462EFDE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>
            <a:off x="-1197" y="0"/>
            <a:ext cx="1958341" cy="3539490"/>
          </a:xfrm>
          <a:prstGeom prst="rect">
            <a:avLst/>
          </a:prstGeom>
        </p:spPr>
      </p:pic>
      <p:sp>
        <p:nvSpPr>
          <p:cNvPr id="7" name="Espace réservé pour une image  7">
            <a:extLst>
              <a:ext uri="{FF2B5EF4-FFF2-40B4-BE49-F238E27FC236}">
                <a16:creationId xmlns:a16="http://schemas.microsoft.com/office/drawing/2014/main" id="{CE018A8E-44CB-0CB2-3F62-3B7856558F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07050" y="0"/>
            <a:ext cx="3536950" cy="3688080"/>
          </a:xfrm>
          <a:prstGeom prst="round2DiagRect">
            <a:avLst>
              <a:gd name="adj1" fmla="val 20108"/>
              <a:gd name="adj2" fmla="val 0"/>
            </a:avLst>
          </a:prstGeom>
        </p:spPr>
        <p:txBody>
          <a:bodyPr anchor="ctr">
            <a:normAutofit/>
          </a:bodyPr>
          <a:lstStyle>
            <a:lvl1pPr marL="114300" indent="0" algn="ctr">
              <a:buNone/>
              <a:defRPr sz="1100">
                <a:latin typeface="+mj-lt"/>
              </a:defRPr>
            </a:lvl1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13" name="Google Shape;298;p35">
            <a:extLst>
              <a:ext uri="{FF2B5EF4-FFF2-40B4-BE49-F238E27FC236}">
                <a16:creationId xmlns:a16="http://schemas.microsoft.com/office/drawing/2014/main" id="{57B06D9E-8FC2-0BF7-FBFF-A87B44AAD6F0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619502" y="1141467"/>
            <a:ext cx="4320000" cy="175648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000"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Cliquer </a:t>
            </a:r>
            <a:br>
              <a:rPr lang="fr-FR" dirty="0"/>
            </a:br>
            <a:r>
              <a:rPr lang="fr-FR" dirty="0"/>
              <a:t>pour ajouter</a:t>
            </a:r>
            <a:br>
              <a:rPr lang="fr-FR" dirty="0"/>
            </a:br>
            <a:r>
              <a:rPr lang="fr-FR" dirty="0"/>
              <a:t>un titre</a:t>
            </a:r>
            <a:endParaRPr dirty="0"/>
          </a:p>
        </p:txBody>
      </p:sp>
      <p:sp>
        <p:nvSpPr>
          <p:cNvPr id="14" name="Google Shape;299;p35">
            <a:extLst>
              <a:ext uri="{FF2B5EF4-FFF2-40B4-BE49-F238E27FC236}">
                <a16:creationId xmlns:a16="http://schemas.microsoft.com/office/drawing/2014/main" id="{BCCE5833-4735-124F-91FA-8BB75BA25B6F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619502" y="2985090"/>
            <a:ext cx="43200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500" b="0">
                <a:solidFill>
                  <a:schemeClr val="tx2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Cliquer pour ajouter un sous-titre</a:t>
            </a:r>
            <a:endParaRPr dirty="0"/>
          </a:p>
        </p:txBody>
      </p:sp>
      <p:cxnSp>
        <p:nvCxnSpPr>
          <p:cNvPr id="3" name="Google Shape;105;p14">
            <a:extLst>
              <a:ext uri="{FF2B5EF4-FFF2-40B4-BE49-F238E27FC236}">
                <a16:creationId xmlns:a16="http://schemas.microsoft.com/office/drawing/2014/main" id="{76EAF9A0-339B-A87A-202C-6ECE97404EAE}"/>
              </a:ext>
            </a:extLst>
          </p:cNvPr>
          <p:cNvCxnSpPr>
            <a:cxnSpLocks/>
          </p:cNvCxnSpPr>
          <p:nvPr/>
        </p:nvCxnSpPr>
        <p:spPr>
          <a:xfrm>
            <a:off x="326929" y="1449859"/>
            <a:ext cx="0" cy="1120346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Google Shape;105;p14">
            <a:extLst>
              <a:ext uri="{FF2B5EF4-FFF2-40B4-BE49-F238E27FC236}">
                <a16:creationId xmlns:a16="http://schemas.microsoft.com/office/drawing/2014/main" id="{F7DBA5B4-03D3-29BC-58DD-282759E9475D}"/>
              </a:ext>
            </a:extLst>
          </p:cNvPr>
          <p:cNvCxnSpPr>
            <a:cxnSpLocks/>
          </p:cNvCxnSpPr>
          <p:nvPr userDrawn="1"/>
        </p:nvCxnSpPr>
        <p:spPr>
          <a:xfrm>
            <a:off x="326929" y="1449859"/>
            <a:ext cx="0" cy="1120346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2724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9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merciements - Fin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que 1">
            <a:extLst>
              <a:ext uri="{FF2B5EF4-FFF2-40B4-BE49-F238E27FC236}">
                <a16:creationId xmlns:a16="http://schemas.microsoft.com/office/drawing/2014/main" id="{F57182EA-CA72-CE96-1828-DB67132935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H="1">
            <a:off x="7185659" y="0"/>
            <a:ext cx="1958341" cy="3539490"/>
          </a:xfrm>
          <a:prstGeom prst="rect">
            <a:avLst/>
          </a:prstGeom>
        </p:spPr>
      </p:pic>
      <p:sp>
        <p:nvSpPr>
          <p:cNvPr id="14" name="Google Shape;298;p35">
            <a:extLst>
              <a:ext uri="{FF2B5EF4-FFF2-40B4-BE49-F238E27FC236}">
                <a16:creationId xmlns:a16="http://schemas.microsoft.com/office/drawing/2014/main" id="{EB52CEF5-08D4-8BC7-4782-16470E469851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4730750" y="1290057"/>
            <a:ext cx="3795541" cy="175648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3000">
                <a:solidFill>
                  <a:schemeClr val="bg1"/>
                </a:solidFill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Cliquer </a:t>
            </a:r>
            <a:br>
              <a:rPr lang="fr-FR" dirty="0"/>
            </a:br>
            <a:r>
              <a:rPr lang="fr-FR" dirty="0"/>
              <a:t>pour ajouter</a:t>
            </a:r>
            <a:br>
              <a:rPr lang="fr-FR" dirty="0"/>
            </a:br>
            <a:r>
              <a:rPr lang="fr-FR" dirty="0"/>
              <a:t>un titre</a:t>
            </a:r>
            <a:endParaRPr dirty="0"/>
          </a:p>
        </p:txBody>
      </p:sp>
      <p:sp>
        <p:nvSpPr>
          <p:cNvPr id="15" name="Google Shape;299;p35">
            <a:extLst>
              <a:ext uri="{FF2B5EF4-FFF2-40B4-BE49-F238E27FC236}">
                <a16:creationId xmlns:a16="http://schemas.microsoft.com/office/drawing/2014/main" id="{F09B4FCB-9042-DBF8-F16F-36BB439DC6C1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4737274" y="3133680"/>
            <a:ext cx="3795539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500" b="0">
                <a:solidFill>
                  <a:schemeClr val="bg1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Cliquer pour ajouter un sous-titre</a:t>
            </a:r>
            <a:endParaRPr dirty="0"/>
          </a:p>
        </p:txBody>
      </p:sp>
      <p:sp>
        <p:nvSpPr>
          <p:cNvPr id="3" name="Google Shape;778;p60">
            <a:extLst>
              <a:ext uri="{FF2B5EF4-FFF2-40B4-BE49-F238E27FC236}">
                <a16:creationId xmlns:a16="http://schemas.microsoft.com/office/drawing/2014/main" id="{992FE250-F95E-EA4B-1F09-71F7A276B2D4}"/>
              </a:ext>
            </a:extLst>
          </p:cNvPr>
          <p:cNvSpPr/>
          <p:nvPr/>
        </p:nvSpPr>
        <p:spPr>
          <a:xfrm>
            <a:off x="-1197" y="912178"/>
            <a:ext cx="4157906" cy="3367930"/>
          </a:xfrm>
          <a:prstGeom prst="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</a:endParaRPr>
          </a:p>
        </p:txBody>
      </p:sp>
      <p:sp>
        <p:nvSpPr>
          <p:cNvPr id="4" name="Espace réservé pour une image  9">
            <a:extLst>
              <a:ext uri="{FF2B5EF4-FFF2-40B4-BE49-F238E27FC236}">
                <a16:creationId xmlns:a16="http://schemas.microsoft.com/office/drawing/2014/main" id="{E6232A5E-6DF7-C8B9-4AA9-F8071A3592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268288"/>
            <a:ext cx="3926542" cy="3793370"/>
          </a:xfrm>
          <a:prstGeom prst="round2DiagRect">
            <a:avLst>
              <a:gd name="adj1" fmla="val 0"/>
              <a:gd name="adj2" fmla="val 21269"/>
            </a:avLst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r-FR"/>
              <a:t>Cliquez sur l'icône pour ajouter une image</a:t>
            </a:r>
          </a:p>
        </p:txBody>
      </p:sp>
      <p:cxnSp>
        <p:nvCxnSpPr>
          <p:cNvPr id="5" name="Google Shape;105;p14">
            <a:extLst>
              <a:ext uri="{FF2B5EF4-FFF2-40B4-BE49-F238E27FC236}">
                <a16:creationId xmlns:a16="http://schemas.microsoft.com/office/drawing/2014/main" id="{E4DD1586-61AE-EF7E-6E4F-5C559DC232E8}"/>
              </a:ext>
            </a:extLst>
          </p:cNvPr>
          <p:cNvCxnSpPr>
            <a:cxnSpLocks/>
          </p:cNvCxnSpPr>
          <p:nvPr/>
        </p:nvCxnSpPr>
        <p:spPr>
          <a:xfrm>
            <a:off x="8810363" y="1583331"/>
            <a:ext cx="0" cy="1120346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778;p60">
            <a:extLst>
              <a:ext uri="{FF2B5EF4-FFF2-40B4-BE49-F238E27FC236}">
                <a16:creationId xmlns:a16="http://schemas.microsoft.com/office/drawing/2014/main" id="{BECBAF17-624F-7A6E-A8D0-7C5AAC3C1EEF}"/>
              </a:ext>
            </a:extLst>
          </p:cNvPr>
          <p:cNvSpPr/>
          <p:nvPr userDrawn="1"/>
        </p:nvSpPr>
        <p:spPr>
          <a:xfrm>
            <a:off x="-1197" y="912178"/>
            <a:ext cx="4157906" cy="3367930"/>
          </a:xfrm>
          <a:prstGeom prst="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</a:endParaRPr>
          </a:p>
        </p:txBody>
      </p:sp>
      <p:cxnSp>
        <p:nvCxnSpPr>
          <p:cNvPr id="8" name="Google Shape;105;p14">
            <a:extLst>
              <a:ext uri="{FF2B5EF4-FFF2-40B4-BE49-F238E27FC236}">
                <a16:creationId xmlns:a16="http://schemas.microsoft.com/office/drawing/2014/main" id="{C0679E6E-0985-06F0-958E-DEFD3FD7FAA5}"/>
              </a:ext>
            </a:extLst>
          </p:cNvPr>
          <p:cNvCxnSpPr>
            <a:cxnSpLocks/>
          </p:cNvCxnSpPr>
          <p:nvPr userDrawn="1"/>
        </p:nvCxnSpPr>
        <p:spPr>
          <a:xfrm>
            <a:off x="8810363" y="1583331"/>
            <a:ext cx="0" cy="1120346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697436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375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merciements - Fi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que 1">
            <a:extLst>
              <a:ext uri="{FF2B5EF4-FFF2-40B4-BE49-F238E27FC236}">
                <a16:creationId xmlns:a16="http://schemas.microsoft.com/office/drawing/2014/main" id="{F57182EA-CA72-CE96-1828-DB67132935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flipH="1">
            <a:off x="7185659" y="0"/>
            <a:ext cx="1958341" cy="3539490"/>
          </a:xfrm>
          <a:prstGeom prst="rect">
            <a:avLst/>
          </a:prstGeom>
        </p:spPr>
      </p:pic>
      <p:sp>
        <p:nvSpPr>
          <p:cNvPr id="14" name="Google Shape;298;p35">
            <a:extLst>
              <a:ext uri="{FF2B5EF4-FFF2-40B4-BE49-F238E27FC236}">
                <a16:creationId xmlns:a16="http://schemas.microsoft.com/office/drawing/2014/main" id="{EB52CEF5-08D4-8BC7-4782-16470E469851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4730750" y="1290057"/>
            <a:ext cx="3802063" cy="175648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3000"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Cliquer </a:t>
            </a:r>
            <a:br>
              <a:rPr lang="fr-FR" dirty="0"/>
            </a:br>
            <a:r>
              <a:rPr lang="fr-FR" dirty="0"/>
              <a:t>pour ajouter</a:t>
            </a:r>
            <a:br>
              <a:rPr lang="fr-FR" dirty="0"/>
            </a:br>
            <a:r>
              <a:rPr lang="fr-FR" dirty="0"/>
              <a:t>un titre</a:t>
            </a:r>
            <a:endParaRPr dirty="0"/>
          </a:p>
        </p:txBody>
      </p:sp>
      <p:sp>
        <p:nvSpPr>
          <p:cNvPr id="15" name="Google Shape;299;p35">
            <a:extLst>
              <a:ext uri="{FF2B5EF4-FFF2-40B4-BE49-F238E27FC236}">
                <a16:creationId xmlns:a16="http://schemas.microsoft.com/office/drawing/2014/main" id="{F09B4FCB-9042-DBF8-F16F-36BB439DC6C1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4737274" y="3133680"/>
            <a:ext cx="3802061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500" b="0">
                <a:solidFill>
                  <a:schemeClr val="tx2"/>
                </a:solidFill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Wingdings" panose="05000000000000000000" pitchFamily="2" charset="2"/>
              <a:buNone/>
              <a:tabLst/>
              <a:defRPr/>
            </a:pPr>
            <a:r>
              <a:rPr lang="fr-FR" dirty="0"/>
              <a:t>Cliquer pour ajouter un sous-titre</a:t>
            </a:r>
          </a:p>
        </p:txBody>
      </p:sp>
      <p:sp>
        <p:nvSpPr>
          <p:cNvPr id="9" name="Google Shape;778;p60">
            <a:extLst>
              <a:ext uri="{FF2B5EF4-FFF2-40B4-BE49-F238E27FC236}">
                <a16:creationId xmlns:a16="http://schemas.microsoft.com/office/drawing/2014/main" id="{EEEC2641-4E0F-1711-07B4-DA890D68F699}"/>
              </a:ext>
            </a:extLst>
          </p:cNvPr>
          <p:cNvSpPr/>
          <p:nvPr/>
        </p:nvSpPr>
        <p:spPr>
          <a:xfrm>
            <a:off x="-1197" y="912178"/>
            <a:ext cx="4157906" cy="3367930"/>
          </a:xfrm>
          <a:prstGeom prst="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</a:endParaRPr>
          </a:p>
        </p:txBody>
      </p:sp>
      <p:sp>
        <p:nvSpPr>
          <p:cNvPr id="11" name="Espace réservé pour une image  9">
            <a:extLst>
              <a:ext uri="{FF2B5EF4-FFF2-40B4-BE49-F238E27FC236}">
                <a16:creationId xmlns:a16="http://schemas.microsoft.com/office/drawing/2014/main" id="{73F23D2A-A2CF-698A-D9A8-0468CFE2C5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268288"/>
            <a:ext cx="3926542" cy="3793370"/>
          </a:xfrm>
          <a:prstGeom prst="round2DiagRect">
            <a:avLst>
              <a:gd name="adj1" fmla="val 0"/>
              <a:gd name="adj2" fmla="val 21269"/>
            </a:avLst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100">
                <a:latin typeface="+mj-lt"/>
              </a:defRPr>
            </a:lvl1pPr>
          </a:lstStyle>
          <a:p>
            <a:r>
              <a:rPr lang="fr-FR"/>
              <a:t>Cliquez sur l'icône pour ajouter une image</a:t>
            </a:r>
          </a:p>
        </p:txBody>
      </p:sp>
      <p:cxnSp>
        <p:nvCxnSpPr>
          <p:cNvPr id="3" name="Google Shape;105;p14">
            <a:extLst>
              <a:ext uri="{FF2B5EF4-FFF2-40B4-BE49-F238E27FC236}">
                <a16:creationId xmlns:a16="http://schemas.microsoft.com/office/drawing/2014/main" id="{976E8A44-77C7-A34C-7F1F-D2C49AFDBA99}"/>
              </a:ext>
            </a:extLst>
          </p:cNvPr>
          <p:cNvCxnSpPr>
            <a:cxnSpLocks/>
          </p:cNvCxnSpPr>
          <p:nvPr/>
        </p:nvCxnSpPr>
        <p:spPr>
          <a:xfrm>
            <a:off x="8810363" y="1583331"/>
            <a:ext cx="0" cy="1120346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778;p60">
            <a:extLst>
              <a:ext uri="{FF2B5EF4-FFF2-40B4-BE49-F238E27FC236}">
                <a16:creationId xmlns:a16="http://schemas.microsoft.com/office/drawing/2014/main" id="{2E6CE9AD-34CE-2E33-C04A-E41421B9BA36}"/>
              </a:ext>
            </a:extLst>
          </p:cNvPr>
          <p:cNvSpPr/>
          <p:nvPr userDrawn="1"/>
        </p:nvSpPr>
        <p:spPr>
          <a:xfrm>
            <a:off x="-1197" y="912178"/>
            <a:ext cx="4157906" cy="3367930"/>
          </a:xfrm>
          <a:prstGeom prst="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</a:endParaRPr>
          </a:p>
        </p:txBody>
      </p:sp>
      <p:cxnSp>
        <p:nvCxnSpPr>
          <p:cNvPr id="6" name="Google Shape;105;p14">
            <a:extLst>
              <a:ext uri="{FF2B5EF4-FFF2-40B4-BE49-F238E27FC236}">
                <a16:creationId xmlns:a16="http://schemas.microsoft.com/office/drawing/2014/main" id="{F772E1A4-FF8C-4441-9469-A9208CB8FADA}"/>
              </a:ext>
            </a:extLst>
          </p:cNvPr>
          <p:cNvCxnSpPr>
            <a:cxnSpLocks/>
          </p:cNvCxnSpPr>
          <p:nvPr userDrawn="1"/>
        </p:nvCxnSpPr>
        <p:spPr>
          <a:xfrm>
            <a:off x="8810363" y="1583331"/>
            <a:ext cx="0" cy="1120346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39245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1620">
          <p15:clr>
            <a:srgbClr val="FBAE40"/>
          </p15:clr>
        </p15:guide>
        <p15:guide id="5" pos="5375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que 1">
            <a:extLst>
              <a:ext uri="{FF2B5EF4-FFF2-40B4-BE49-F238E27FC236}">
                <a16:creationId xmlns:a16="http://schemas.microsoft.com/office/drawing/2014/main" id="{99B52A02-45C6-6F0E-0119-376E53F84D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>
            <a:off x="-1197" y="0"/>
            <a:ext cx="1958341" cy="353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8498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Conten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17030DC5-227F-25DD-7E42-265DEDFD9B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190" y="274638"/>
            <a:ext cx="8245471" cy="56634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</a:lstStyle>
          <a:p>
            <a:r>
              <a:rPr lang="fr-FR" dirty="0"/>
              <a:t>Cliquer pour ajouter un titre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933BB2BC-8BC4-43C0-BA16-2EDB4C32DE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>
            <a:off x="6395086" y="-790574"/>
            <a:ext cx="1958341" cy="3539490"/>
          </a:xfrm>
          <a:prstGeom prst="rect">
            <a:avLst/>
          </a:prstGeom>
        </p:spPr>
      </p:pic>
      <p:cxnSp>
        <p:nvCxnSpPr>
          <p:cNvPr id="2" name="Google Shape;105;p14">
            <a:extLst>
              <a:ext uri="{FF2B5EF4-FFF2-40B4-BE49-F238E27FC236}">
                <a16:creationId xmlns:a16="http://schemas.microsoft.com/office/drawing/2014/main" id="{FC8A5B8B-24C5-0723-45F8-DD148FA7EB43}"/>
              </a:ext>
            </a:extLst>
          </p:cNvPr>
          <p:cNvCxnSpPr>
            <a:cxnSpLocks/>
          </p:cNvCxnSpPr>
          <p:nvPr userDrawn="1"/>
        </p:nvCxnSpPr>
        <p:spPr>
          <a:xfrm>
            <a:off x="326929" y="268288"/>
            <a:ext cx="0" cy="57270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Espace réservé du texte 11">
            <a:extLst>
              <a:ext uri="{FF2B5EF4-FFF2-40B4-BE49-F238E27FC236}">
                <a16:creationId xmlns:a16="http://schemas.microsoft.com/office/drawing/2014/main" id="{57BAF0B8-F78B-178A-330A-54D668C2A8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100127"/>
            <a:ext cx="8568000" cy="352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2148783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3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+ Sous-titre + Conten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que 9">
            <a:extLst>
              <a:ext uri="{FF2B5EF4-FFF2-40B4-BE49-F238E27FC236}">
                <a16:creationId xmlns:a16="http://schemas.microsoft.com/office/drawing/2014/main" id="{933BB2BC-8BC4-43C0-BA16-2EDB4C32DE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>
            <a:off x="6395087" y="-833907"/>
            <a:ext cx="1958341" cy="3539490"/>
          </a:xfrm>
          <a:prstGeom prst="rect">
            <a:avLst/>
          </a:prstGeom>
        </p:spPr>
      </p:pic>
      <p:cxnSp>
        <p:nvCxnSpPr>
          <p:cNvPr id="17" name="Google Shape;105;p14">
            <a:extLst>
              <a:ext uri="{FF2B5EF4-FFF2-40B4-BE49-F238E27FC236}">
                <a16:creationId xmlns:a16="http://schemas.microsoft.com/office/drawing/2014/main" id="{2022662B-4754-8B73-1C8F-0BF99BE72C0F}"/>
              </a:ext>
            </a:extLst>
          </p:cNvPr>
          <p:cNvCxnSpPr>
            <a:cxnSpLocks/>
          </p:cNvCxnSpPr>
          <p:nvPr/>
        </p:nvCxnSpPr>
        <p:spPr>
          <a:xfrm>
            <a:off x="326929" y="268288"/>
            <a:ext cx="0" cy="57270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Titre 10">
            <a:extLst>
              <a:ext uri="{FF2B5EF4-FFF2-40B4-BE49-F238E27FC236}">
                <a16:creationId xmlns:a16="http://schemas.microsoft.com/office/drawing/2014/main" id="{88C7C08C-E476-6B48-B2A3-39C1AD18C5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187" y="500764"/>
            <a:ext cx="8245476" cy="33034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</a:lstStyle>
          <a:p>
            <a:r>
              <a:rPr lang="fr-FR" dirty="0"/>
              <a:t>Cliquer pour ajouter un titre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8E224BC2-2387-1AAD-4FD8-90DC1C2AA76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1187" y="268289"/>
            <a:ext cx="8245475" cy="216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fr-FR" dirty="0"/>
              <a:t>Cliquer pour ajouter un sous-titre</a:t>
            </a:r>
          </a:p>
        </p:txBody>
      </p:sp>
      <p:sp>
        <p:nvSpPr>
          <p:cNvPr id="2" name="Espace réservé du texte 11">
            <a:extLst>
              <a:ext uri="{FF2B5EF4-FFF2-40B4-BE49-F238E27FC236}">
                <a16:creationId xmlns:a16="http://schemas.microsoft.com/office/drawing/2014/main" id="{3C733FBB-C644-5368-3DF1-5496E1C2FD6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100127"/>
            <a:ext cx="8568000" cy="352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cxnSp>
        <p:nvCxnSpPr>
          <p:cNvPr id="4" name="Google Shape;105;p14">
            <a:extLst>
              <a:ext uri="{FF2B5EF4-FFF2-40B4-BE49-F238E27FC236}">
                <a16:creationId xmlns:a16="http://schemas.microsoft.com/office/drawing/2014/main" id="{C2B34402-AD90-6B96-73DA-24F9EA58FC86}"/>
              </a:ext>
            </a:extLst>
          </p:cNvPr>
          <p:cNvCxnSpPr>
            <a:cxnSpLocks/>
          </p:cNvCxnSpPr>
          <p:nvPr userDrawn="1"/>
        </p:nvCxnSpPr>
        <p:spPr>
          <a:xfrm>
            <a:off x="326929" y="268288"/>
            <a:ext cx="0" cy="57270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774559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1620">
          <p15:clr>
            <a:srgbClr val="FBAE40"/>
          </p15:clr>
        </p15:guide>
        <p15:guide id="4" orient="horz" pos="53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17030DC5-227F-25DD-7E42-265DEDFD9B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190" y="274638"/>
            <a:ext cx="8245471" cy="56634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</a:lstStyle>
          <a:p>
            <a:r>
              <a:rPr lang="fr-FR" dirty="0"/>
              <a:t>Cliquer pour ajouter un titre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933BB2BC-8BC4-43C0-BA16-2EDB4C32DE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>
            <a:off x="6395086" y="-790574"/>
            <a:ext cx="1958341" cy="3539490"/>
          </a:xfrm>
          <a:prstGeom prst="rect">
            <a:avLst/>
          </a:prstGeom>
        </p:spPr>
      </p:pic>
      <p:cxnSp>
        <p:nvCxnSpPr>
          <p:cNvPr id="2" name="Google Shape;105;p14">
            <a:extLst>
              <a:ext uri="{FF2B5EF4-FFF2-40B4-BE49-F238E27FC236}">
                <a16:creationId xmlns:a16="http://schemas.microsoft.com/office/drawing/2014/main" id="{FC8A5B8B-24C5-0723-45F8-DD148FA7EB43}"/>
              </a:ext>
            </a:extLst>
          </p:cNvPr>
          <p:cNvCxnSpPr>
            <a:cxnSpLocks/>
          </p:cNvCxnSpPr>
          <p:nvPr userDrawn="1"/>
        </p:nvCxnSpPr>
        <p:spPr>
          <a:xfrm>
            <a:off x="326929" y="268288"/>
            <a:ext cx="0" cy="57270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30866997-9C6B-21B7-7D3D-76030255FB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7337" y="1104766"/>
            <a:ext cx="4125599" cy="3519621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5pPr marL="1242000">
              <a:buClr>
                <a:schemeClr val="accent3"/>
              </a:buClr>
              <a:defRPr sz="900"/>
            </a:lvl5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u texte 5">
            <a:extLst>
              <a:ext uri="{FF2B5EF4-FFF2-40B4-BE49-F238E27FC236}">
                <a16:creationId xmlns:a16="http://schemas.microsoft.com/office/drawing/2014/main" id="{47DDDBCE-C6D0-9F0A-8DC5-2F3E08CEB4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30750" y="1104767"/>
            <a:ext cx="4125599" cy="3519621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5pPr marL="1242000">
              <a:buClr>
                <a:schemeClr val="accent3"/>
              </a:buClr>
              <a:defRPr sz="900"/>
            </a:lvl5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2399604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3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+ Sous-titre + 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que 9">
            <a:extLst>
              <a:ext uri="{FF2B5EF4-FFF2-40B4-BE49-F238E27FC236}">
                <a16:creationId xmlns:a16="http://schemas.microsoft.com/office/drawing/2014/main" id="{933BB2BC-8BC4-43C0-BA16-2EDB4C32DE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>
            <a:off x="6395087" y="-833907"/>
            <a:ext cx="1958341" cy="3539490"/>
          </a:xfrm>
          <a:prstGeom prst="rect">
            <a:avLst/>
          </a:prstGeom>
        </p:spPr>
      </p:pic>
      <p:sp>
        <p:nvSpPr>
          <p:cNvPr id="11" name="Titre 10">
            <a:extLst>
              <a:ext uri="{FF2B5EF4-FFF2-40B4-BE49-F238E27FC236}">
                <a16:creationId xmlns:a16="http://schemas.microsoft.com/office/drawing/2014/main" id="{88C7C08C-E476-6B48-B2A3-39C1AD18C5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187" y="500764"/>
            <a:ext cx="8245476" cy="33034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</a:lstStyle>
          <a:p>
            <a:r>
              <a:rPr lang="fr-FR" dirty="0"/>
              <a:t>Cliquer pour ajouter un titre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8E224BC2-2387-1AAD-4FD8-90DC1C2AA76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1187" y="268289"/>
            <a:ext cx="8245475" cy="216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fr-FR" dirty="0"/>
              <a:t>Cliquer pour ajouter un sous-titre</a:t>
            </a:r>
          </a:p>
        </p:txBody>
      </p:sp>
      <p:cxnSp>
        <p:nvCxnSpPr>
          <p:cNvPr id="6" name="Google Shape;105;p14">
            <a:extLst>
              <a:ext uri="{FF2B5EF4-FFF2-40B4-BE49-F238E27FC236}">
                <a16:creationId xmlns:a16="http://schemas.microsoft.com/office/drawing/2014/main" id="{422A9304-4865-D66A-23C9-1E70BC12DA21}"/>
              </a:ext>
            </a:extLst>
          </p:cNvPr>
          <p:cNvCxnSpPr>
            <a:cxnSpLocks/>
          </p:cNvCxnSpPr>
          <p:nvPr/>
        </p:nvCxnSpPr>
        <p:spPr>
          <a:xfrm>
            <a:off x="326929" y="268288"/>
            <a:ext cx="0" cy="57270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Espace réservé du texte 11">
            <a:extLst>
              <a:ext uri="{FF2B5EF4-FFF2-40B4-BE49-F238E27FC236}">
                <a16:creationId xmlns:a16="http://schemas.microsoft.com/office/drawing/2014/main" id="{1087999A-6182-A296-FA3A-DEC98240D6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1100127"/>
            <a:ext cx="4124849" cy="352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u texte 11">
            <a:extLst>
              <a:ext uri="{FF2B5EF4-FFF2-40B4-BE49-F238E27FC236}">
                <a16:creationId xmlns:a16="http://schemas.microsoft.com/office/drawing/2014/main" id="{2DEC2D02-3823-8E42-4ED0-C2386D5DD2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31812" y="1096388"/>
            <a:ext cx="4124849" cy="352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1343410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3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e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que 3">
            <a:extLst>
              <a:ext uri="{FF2B5EF4-FFF2-40B4-BE49-F238E27FC236}">
                <a16:creationId xmlns:a16="http://schemas.microsoft.com/office/drawing/2014/main" id="{E0EF108C-ABBB-9351-C53A-49CD0D9A01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>
            <a:off x="-1197" y="0"/>
            <a:ext cx="1958341" cy="35394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1062E82-7AA7-8F1F-1555-9A66F84C4434}"/>
              </a:ext>
            </a:extLst>
          </p:cNvPr>
          <p:cNvSpPr/>
          <p:nvPr/>
        </p:nvSpPr>
        <p:spPr>
          <a:xfrm>
            <a:off x="9149080" y="233680"/>
            <a:ext cx="139700" cy="4145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itre 4">
            <a:extLst>
              <a:ext uri="{FF2B5EF4-FFF2-40B4-BE49-F238E27FC236}">
                <a16:creationId xmlns:a16="http://schemas.microsoft.com/office/drawing/2014/main" id="{70D99283-5669-2FCD-4A49-E3EBDDCACE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191" y="274638"/>
            <a:ext cx="8245472" cy="56634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</a:lstStyle>
          <a:p>
            <a:r>
              <a:rPr lang="fr-FR" dirty="0"/>
              <a:t>Cliquer pour ajouter un titre</a:t>
            </a:r>
          </a:p>
        </p:txBody>
      </p:sp>
      <p:cxnSp>
        <p:nvCxnSpPr>
          <p:cNvPr id="15" name="Google Shape;105;p14">
            <a:extLst>
              <a:ext uri="{FF2B5EF4-FFF2-40B4-BE49-F238E27FC236}">
                <a16:creationId xmlns:a16="http://schemas.microsoft.com/office/drawing/2014/main" id="{A96C19A0-D6EE-FB13-621E-609997005681}"/>
              </a:ext>
            </a:extLst>
          </p:cNvPr>
          <p:cNvCxnSpPr>
            <a:cxnSpLocks/>
          </p:cNvCxnSpPr>
          <p:nvPr/>
        </p:nvCxnSpPr>
        <p:spPr>
          <a:xfrm>
            <a:off x="326929" y="268288"/>
            <a:ext cx="0" cy="57270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Espace réservé du texte 11">
            <a:extLst>
              <a:ext uri="{FF2B5EF4-FFF2-40B4-BE49-F238E27FC236}">
                <a16:creationId xmlns:a16="http://schemas.microsoft.com/office/drawing/2014/main" id="{E1F6EB1B-CF96-B001-FC90-537FD4A7E6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8" y="1100127"/>
            <a:ext cx="4124849" cy="352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pour une image  9">
            <a:extLst>
              <a:ext uri="{FF2B5EF4-FFF2-40B4-BE49-F238E27FC236}">
                <a16:creationId xmlns:a16="http://schemas.microsoft.com/office/drawing/2014/main" id="{A5A3F009-595A-93E3-6647-A44DEC12EE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15833" y="1096388"/>
            <a:ext cx="3926542" cy="3311946"/>
          </a:xfrm>
          <a:prstGeom prst="round2DiagRect">
            <a:avLst>
              <a:gd name="adj1" fmla="val 16489"/>
              <a:gd name="adj2" fmla="val 0"/>
            </a:avLst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100">
                <a:latin typeface="+mj-lt"/>
              </a:defRPr>
            </a:lvl1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9" name="Google Shape;778;p60">
            <a:extLst>
              <a:ext uri="{FF2B5EF4-FFF2-40B4-BE49-F238E27FC236}">
                <a16:creationId xmlns:a16="http://schemas.microsoft.com/office/drawing/2014/main" id="{02510838-F962-92D0-F9F4-0F7B700FC917}"/>
              </a:ext>
            </a:extLst>
          </p:cNvPr>
          <p:cNvSpPr/>
          <p:nvPr userDrawn="1"/>
        </p:nvSpPr>
        <p:spPr>
          <a:xfrm>
            <a:off x="4700722" y="1651001"/>
            <a:ext cx="3579287" cy="2973388"/>
          </a:xfrm>
          <a:prstGeom prst="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8181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78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e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que 3">
            <a:extLst>
              <a:ext uri="{FF2B5EF4-FFF2-40B4-BE49-F238E27FC236}">
                <a16:creationId xmlns:a16="http://schemas.microsoft.com/office/drawing/2014/main" id="{E0EF108C-ABBB-9351-C53A-49CD0D9A01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>
            <a:off x="-1197" y="0"/>
            <a:ext cx="1958341" cy="35394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1062E82-7AA7-8F1F-1555-9A66F84C4434}"/>
              </a:ext>
            </a:extLst>
          </p:cNvPr>
          <p:cNvSpPr/>
          <p:nvPr/>
        </p:nvSpPr>
        <p:spPr>
          <a:xfrm>
            <a:off x="9149080" y="233680"/>
            <a:ext cx="139700" cy="4145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space réservé du texte 11">
            <a:extLst>
              <a:ext uri="{FF2B5EF4-FFF2-40B4-BE49-F238E27FC236}">
                <a16:creationId xmlns:a16="http://schemas.microsoft.com/office/drawing/2014/main" id="{FC903F4C-CE25-AA43-7F5B-B10DA9759F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31812" y="1096388"/>
            <a:ext cx="4124849" cy="352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Titre 4">
            <a:extLst>
              <a:ext uri="{FF2B5EF4-FFF2-40B4-BE49-F238E27FC236}">
                <a16:creationId xmlns:a16="http://schemas.microsoft.com/office/drawing/2014/main" id="{F8D16224-9018-9639-C6EB-5E51912286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191" y="274638"/>
            <a:ext cx="8245472" cy="56634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</a:lstStyle>
          <a:p>
            <a:r>
              <a:rPr lang="fr-FR" dirty="0"/>
              <a:t>Cliquer pour ajouter un titre</a:t>
            </a:r>
          </a:p>
        </p:txBody>
      </p:sp>
      <p:cxnSp>
        <p:nvCxnSpPr>
          <p:cNvPr id="9" name="Google Shape;105;p14">
            <a:extLst>
              <a:ext uri="{FF2B5EF4-FFF2-40B4-BE49-F238E27FC236}">
                <a16:creationId xmlns:a16="http://schemas.microsoft.com/office/drawing/2014/main" id="{E3AF3D5B-BE56-F131-27E6-C949D8314603}"/>
              </a:ext>
            </a:extLst>
          </p:cNvPr>
          <p:cNvCxnSpPr>
            <a:cxnSpLocks/>
          </p:cNvCxnSpPr>
          <p:nvPr userDrawn="1"/>
        </p:nvCxnSpPr>
        <p:spPr>
          <a:xfrm>
            <a:off x="326929" y="268288"/>
            <a:ext cx="0" cy="57270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Espace réservé pour une image  9">
            <a:extLst>
              <a:ext uri="{FF2B5EF4-FFF2-40B4-BE49-F238E27FC236}">
                <a16:creationId xmlns:a16="http://schemas.microsoft.com/office/drawing/2014/main" id="{6758C8FB-49F9-8211-521C-0DFF46A60D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6127" y="1096388"/>
            <a:ext cx="3926542" cy="3311946"/>
          </a:xfrm>
          <a:prstGeom prst="round2DiagRect">
            <a:avLst>
              <a:gd name="adj1" fmla="val 0"/>
              <a:gd name="adj2" fmla="val 20184"/>
            </a:avLst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100">
                <a:latin typeface="+mj-lt"/>
              </a:defRPr>
            </a:lvl1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12" name="Google Shape;778;p60">
            <a:extLst>
              <a:ext uri="{FF2B5EF4-FFF2-40B4-BE49-F238E27FC236}">
                <a16:creationId xmlns:a16="http://schemas.microsoft.com/office/drawing/2014/main" id="{1742B059-E264-CED9-A770-70DFF2D448C4}"/>
              </a:ext>
            </a:extLst>
          </p:cNvPr>
          <p:cNvSpPr/>
          <p:nvPr userDrawn="1"/>
        </p:nvSpPr>
        <p:spPr>
          <a:xfrm>
            <a:off x="611191" y="1651001"/>
            <a:ext cx="3548194" cy="2973388"/>
          </a:xfrm>
          <a:prstGeom prst="rect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7102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78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que 1">
            <a:extLst>
              <a:ext uri="{FF2B5EF4-FFF2-40B4-BE49-F238E27FC236}">
                <a16:creationId xmlns:a16="http://schemas.microsoft.com/office/drawing/2014/main" id="{43741A40-3153-D63A-429F-74A2A2531D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 flipH="1" flipV="1">
            <a:off x="790575" y="2394584"/>
            <a:ext cx="1958341" cy="3539490"/>
          </a:xfrm>
          <a:prstGeom prst="rect">
            <a:avLst/>
          </a:prstGeom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7D4BA9F6-7DF0-E593-F093-4D8FE780AA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2182" t="31185" r="25147"/>
          <a:stretch/>
        </p:blipFill>
        <p:spPr>
          <a:xfrm rot="5400000">
            <a:off x="6395086" y="-790574"/>
            <a:ext cx="1958341" cy="3539490"/>
          </a:xfrm>
          <a:prstGeom prst="rect">
            <a:avLst/>
          </a:prstGeom>
        </p:spPr>
      </p:pic>
      <p:sp>
        <p:nvSpPr>
          <p:cNvPr id="11" name="Google Shape;289;p33">
            <a:extLst>
              <a:ext uri="{FF2B5EF4-FFF2-40B4-BE49-F238E27FC236}">
                <a16:creationId xmlns:a16="http://schemas.microsoft.com/office/drawing/2014/main" id="{324890EF-B0AB-AFBA-F916-27FEEB9B9CA5}"/>
              </a:ext>
            </a:extLst>
          </p:cNvPr>
          <p:cNvSpPr txBox="1">
            <a:spLocks noGrp="1"/>
          </p:cNvSpPr>
          <p:nvPr>
            <p:ph type="title" idx="3" hasCustomPrompt="1"/>
          </p:nvPr>
        </p:nvSpPr>
        <p:spPr>
          <a:xfrm>
            <a:off x="287338" y="268287"/>
            <a:ext cx="8569325" cy="5746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Josefin Sans"/>
              <a:buNone/>
              <a:defRPr sz="2000" b="1">
                <a:latin typeface="+mj-lt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Cliquer pour ajouter un titre</a:t>
            </a:r>
            <a:endParaRPr dirty="0"/>
          </a:p>
        </p:txBody>
      </p:sp>
      <p:cxnSp>
        <p:nvCxnSpPr>
          <p:cNvPr id="3" name="Google Shape;81;p11">
            <a:extLst>
              <a:ext uri="{FF2B5EF4-FFF2-40B4-BE49-F238E27FC236}">
                <a16:creationId xmlns:a16="http://schemas.microsoft.com/office/drawing/2014/main" id="{89C78189-7C67-B303-CECD-8849FE344224}"/>
              </a:ext>
            </a:extLst>
          </p:cNvPr>
          <p:cNvCxnSpPr>
            <a:cxnSpLocks/>
          </p:cNvCxnSpPr>
          <p:nvPr/>
        </p:nvCxnSpPr>
        <p:spPr>
          <a:xfrm>
            <a:off x="3806745" y="883116"/>
            <a:ext cx="1530510" cy="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Google Shape;81;p11">
            <a:extLst>
              <a:ext uri="{FF2B5EF4-FFF2-40B4-BE49-F238E27FC236}">
                <a16:creationId xmlns:a16="http://schemas.microsoft.com/office/drawing/2014/main" id="{63343518-1574-3D66-F82F-E06705CB0FD3}"/>
              </a:ext>
            </a:extLst>
          </p:cNvPr>
          <p:cNvCxnSpPr>
            <a:cxnSpLocks/>
          </p:cNvCxnSpPr>
          <p:nvPr userDrawn="1"/>
        </p:nvCxnSpPr>
        <p:spPr>
          <a:xfrm>
            <a:off x="3806745" y="883116"/>
            <a:ext cx="1530510" cy="0"/>
          </a:xfrm>
          <a:prstGeom prst="straightConnector1">
            <a:avLst/>
          </a:prstGeom>
          <a:noFill/>
          <a:ln w="762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10801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3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3.emf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2A1EC753-3359-0A84-1DAE-FA4514216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7" y="274638"/>
            <a:ext cx="8245475" cy="5652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 dirty="0"/>
              <a:t>Cliquer pour ajouter un titre</a:t>
            </a:r>
          </a:p>
        </p:txBody>
      </p:sp>
      <p:sp>
        <p:nvSpPr>
          <p:cNvPr id="4" name="Google Shape;19;p3">
            <a:extLst>
              <a:ext uri="{FF2B5EF4-FFF2-40B4-BE49-F238E27FC236}">
                <a16:creationId xmlns:a16="http://schemas.microsoft.com/office/drawing/2014/main" id="{2809F764-CF0F-208E-12BE-186C312BC6EE}"/>
              </a:ext>
            </a:extLst>
          </p:cNvPr>
          <p:cNvSpPr txBox="1"/>
          <p:nvPr/>
        </p:nvSpPr>
        <p:spPr>
          <a:xfrm>
            <a:off x="8693728" y="4840288"/>
            <a:ext cx="450272" cy="3032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bg1"/>
                </a:solidFill>
                <a:latin typeface="+mj-lt"/>
                <a:ea typeface="Josefin Sans"/>
                <a:cs typeface="Josefin Sans"/>
                <a:sym typeface="Josefin Sans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700" b="1">
              <a:solidFill>
                <a:schemeClr val="bg1"/>
              </a:solidFill>
              <a:latin typeface="+mj-lt"/>
              <a:ea typeface="Josefin Sans"/>
              <a:cs typeface="Josefin Sans"/>
              <a:sym typeface="Josefin Sans"/>
            </a:endParaRPr>
          </a:p>
        </p:txBody>
      </p:sp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BDB45906-4C87-C0D7-B350-F07AB8FA7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8000" y="1099310"/>
            <a:ext cx="8568000" cy="352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 dirty="0"/>
              <a:t>Premier niveau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3" name="Google Shape;19;p3">
            <a:extLst>
              <a:ext uri="{FF2B5EF4-FFF2-40B4-BE49-F238E27FC236}">
                <a16:creationId xmlns:a16="http://schemas.microsoft.com/office/drawing/2014/main" id="{EC7652D5-F48E-F0E2-C9C6-DEDFA4EF5E56}"/>
              </a:ext>
            </a:extLst>
          </p:cNvPr>
          <p:cNvSpPr txBox="1"/>
          <p:nvPr/>
        </p:nvSpPr>
        <p:spPr>
          <a:xfrm>
            <a:off x="8693728" y="4840288"/>
            <a:ext cx="450272" cy="3032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bg1"/>
                </a:solidFill>
                <a:latin typeface="+mj-lt"/>
                <a:ea typeface="Josefin Sans"/>
                <a:cs typeface="Josefin Sans"/>
                <a:sym typeface="Josefin Sans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700" b="1">
              <a:solidFill>
                <a:schemeClr val="bg1"/>
              </a:solidFill>
              <a:latin typeface="+mj-lt"/>
              <a:ea typeface="Josefin Sans"/>
              <a:cs typeface="Josefin Sans"/>
              <a:sym typeface="Josefin Sans"/>
            </a:endParaRPr>
          </a:p>
        </p:txBody>
      </p:sp>
      <p:sp>
        <p:nvSpPr>
          <p:cNvPr id="8" name="Google Shape;19;p3">
            <a:extLst>
              <a:ext uri="{FF2B5EF4-FFF2-40B4-BE49-F238E27FC236}">
                <a16:creationId xmlns:a16="http://schemas.microsoft.com/office/drawing/2014/main" id="{3398B80B-9084-6A6D-3F7C-193E92189813}"/>
              </a:ext>
            </a:extLst>
          </p:cNvPr>
          <p:cNvSpPr txBox="1"/>
          <p:nvPr userDrawn="1"/>
        </p:nvSpPr>
        <p:spPr>
          <a:xfrm>
            <a:off x="8693728" y="4840288"/>
            <a:ext cx="450272" cy="3032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bg1"/>
                </a:solidFill>
                <a:latin typeface="+mj-lt"/>
                <a:ea typeface="Josefin Sans"/>
                <a:cs typeface="Josefin Sans"/>
                <a:sym typeface="Josefin Sans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700" b="1">
              <a:solidFill>
                <a:schemeClr val="bg1"/>
              </a:solidFill>
              <a:latin typeface="+mj-lt"/>
              <a:ea typeface="Josefin Sans"/>
              <a:cs typeface="Josefin Sans"/>
              <a:sym typeface="Josefin Sans"/>
            </a:endParaRPr>
          </a:p>
        </p:txBody>
      </p:sp>
      <p:pic>
        <p:nvPicPr>
          <p:cNvPr id="10" name="Graphique 4">
            <a:extLst>
              <a:ext uri="{FF2B5EF4-FFF2-40B4-BE49-F238E27FC236}">
                <a16:creationId xmlns:a16="http://schemas.microsoft.com/office/drawing/2014/main" id="{706A466C-274E-DCDD-36CA-0F0F2B5E4D6E}"/>
              </a:ext>
            </a:extLst>
          </p:cNvPr>
          <p:cNvPicPr>
            <a:picLocks noChangeAspect="1"/>
          </p:cNvPicPr>
          <p:nvPr userDrawn="1"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720000" y="4846416"/>
            <a:ext cx="562362" cy="1889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DCFF94-D9B2-065F-2A27-4ED63F9A7E30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rcRect/>
          <a:stretch/>
        </p:blipFill>
        <p:spPr>
          <a:xfrm>
            <a:off x="255599" y="4735852"/>
            <a:ext cx="393303" cy="37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656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  <p:sldLayoutId id="2147483879" r:id="rId12"/>
    <p:sldLayoutId id="2147483880" r:id="rId13"/>
    <p:sldLayoutId id="2147483881" r:id="rId14"/>
    <p:sldLayoutId id="2147483882" r:id="rId15"/>
    <p:sldLayoutId id="2147483883" r:id="rId16"/>
    <p:sldLayoutId id="2147483884" r:id="rId17"/>
    <p:sldLayoutId id="2147483885" r:id="rId18"/>
    <p:sldLayoutId id="2147483886" r:id="rId19"/>
    <p:sldLayoutId id="2147483887" r:id="rId20"/>
    <p:sldLayoutId id="2147483888" r:id="rId21"/>
    <p:sldLayoutId id="2147483889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4000" indent="-3240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SzPct val="110000"/>
        <a:buFont typeface="Wingdings" panose="05000000000000000000" pitchFamily="2" charset="2"/>
        <a:buChar char="§"/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540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§"/>
        <a:defRPr sz="1050" kern="120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SzPct val="88000"/>
        <a:buFont typeface="Century Gothic" panose="020B0502020202020204" pitchFamily="34" charset="0"/>
        <a:buChar char="→"/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28600" algn="l" defTabSz="914400" rtl="0" eaLnBrk="1" latinLnBrk="0" hangingPunct="1">
        <a:lnSpc>
          <a:spcPct val="90000"/>
        </a:lnSpc>
        <a:spcBef>
          <a:spcPts val="500"/>
        </a:spcBef>
        <a:buSzPct val="94000"/>
        <a:buFont typeface="Century Gothic" panose="020B0502020202020204" pitchFamily="34" charset="0"/>
        <a:buChar char="-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242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0" orient="horz" pos="169" userDrawn="1">
          <p15:clr>
            <a:srgbClr val="F26B43"/>
          </p15:clr>
        </p15:guide>
        <p15:guide id="21" pos="181" userDrawn="1">
          <p15:clr>
            <a:srgbClr val="F26B43"/>
          </p15:clr>
        </p15:guide>
        <p15:guide id="22" orient="horz" pos="3049" userDrawn="1">
          <p15:clr>
            <a:srgbClr val="F26B43"/>
          </p15:clr>
        </p15:guide>
        <p15:guide id="23" pos="5579" userDrawn="1">
          <p15:clr>
            <a:srgbClr val="F26B43"/>
          </p15:clr>
        </p15:guide>
        <p15:guide id="24" orient="horz" pos="1620" userDrawn="1">
          <p15:clr>
            <a:srgbClr val="F26B43"/>
          </p15:clr>
        </p15:guide>
        <p15:guide id="25" pos="385" userDrawn="1">
          <p15:clr>
            <a:srgbClr val="F26B43"/>
          </p15:clr>
        </p15:guide>
        <p15:guide id="26" pos="2880" userDrawn="1">
          <p15:clr>
            <a:srgbClr val="F26B43"/>
          </p15:clr>
        </p15:guide>
        <p15:guide id="27" orient="horz" pos="2913" userDrawn="1">
          <p15:clr>
            <a:srgbClr val="F26B43"/>
          </p15:clr>
        </p15:guide>
        <p15:guide id="28" pos="537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jpeg"/><Relationship Id="rId7" Type="http://schemas.openxmlformats.org/officeDocument/2006/relationships/image" Target="../media/image2.sv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11" Type="http://schemas.openxmlformats.org/officeDocument/2006/relationships/image" Target="../media/image16.png"/><Relationship Id="rId5" Type="http://schemas.openxmlformats.org/officeDocument/2006/relationships/image" Target="../media/image12.emf"/><Relationship Id="rId10" Type="http://schemas.openxmlformats.org/officeDocument/2006/relationships/image" Target="../media/image15.png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C0A013AF-C51D-E3D2-A2D9-B143846A6F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501" y="1141467"/>
            <a:ext cx="5014945" cy="1756488"/>
          </a:xfrm>
        </p:spPr>
        <p:txBody>
          <a:bodyPr/>
          <a:lstStyle/>
          <a:p>
            <a:r>
              <a:rPr lang="fr-FR" dirty="0"/>
              <a:t>Modest-</a:t>
            </a:r>
            <a:r>
              <a:rPr lang="fr-FR" dirty="0" err="1"/>
              <a:t>Pharo</a:t>
            </a:r>
            <a:r>
              <a:rPr lang="fr-FR" dirty="0"/>
              <a:t>:</a:t>
            </a:r>
            <a:br>
              <a:rPr lang="fr-FR" dirty="0"/>
            </a:br>
            <a:r>
              <a:rPr lang="fr-FR" dirty="0"/>
              <a:t>Unit Test </a:t>
            </a:r>
            <a:r>
              <a:rPr lang="fr-FR" dirty="0" err="1"/>
              <a:t>Generation</a:t>
            </a:r>
            <a:br>
              <a:rPr lang="fr-FR" dirty="0"/>
            </a:br>
            <a:r>
              <a:rPr lang="fr-FR" sz="2400" dirty="0" err="1"/>
              <a:t>Based</a:t>
            </a:r>
            <a:r>
              <a:rPr lang="fr-FR" sz="2400" dirty="0"/>
              <a:t> on Traces and </a:t>
            </a:r>
            <a:r>
              <a:rPr lang="fr-FR" sz="2400" dirty="0" err="1"/>
              <a:t>Metamodels</a:t>
            </a:r>
            <a:endParaRPr lang="fr-FR" sz="2400" dirty="0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4A867D64-2B20-5A04-3EDA-A0A7225855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502" y="3147090"/>
            <a:ext cx="4320000" cy="554400"/>
          </a:xfrm>
        </p:spPr>
        <p:txBody>
          <a:bodyPr/>
          <a:lstStyle/>
          <a:p>
            <a:r>
              <a:rPr lang="fr-FR" sz="1600" b="1" dirty="0"/>
              <a:t>Gabriel </a:t>
            </a:r>
            <a:r>
              <a:rPr lang="fr-FR" sz="1600" b="1" dirty="0" err="1"/>
              <a:t>Darbord</a:t>
            </a:r>
            <a:r>
              <a:rPr lang="en-US" sz="1600" dirty="0"/>
              <a:t>¹</a:t>
            </a:r>
          </a:p>
          <a:p>
            <a:r>
              <a:rPr lang="en-US" sz="1600" dirty="0"/>
              <a:t>Fabio Vandewaeter¹</a:t>
            </a:r>
          </a:p>
          <a:p>
            <a:r>
              <a:rPr lang="fr-FR" sz="1600" dirty="0"/>
              <a:t>Anne </a:t>
            </a:r>
            <a:r>
              <a:rPr lang="fr-FR" sz="1600" dirty="0" err="1"/>
              <a:t>Etien</a:t>
            </a:r>
            <a:r>
              <a:rPr lang="en-US" sz="1600" dirty="0"/>
              <a:t>¹</a:t>
            </a:r>
            <a:endParaRPr lang="fr-FR" sz="1600" dirty="0"/>
          </a:p>
          <a:p>
            <a:r>
              <a:rPr lang="fr-FR" sz="1600" dirty="0"/>
              <a:t>Nicolas Anquetil</a:t>
            </a:r>
            <a:r>
              <a:rPr lang="en-US" sz="1600" dirty="0"/>
              <a:t>¹</a:t>
            </a:r>
            <a:endParaRPr lang="fr-FR" sz="1600" dirty="0"/>
          </a:p>
          <a:p>
            <a:r>
              <a:rPr lang="fr-FR" sz="1600" dirty="0"/>
              <a:t>Benoit Verhaeghe²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87A888-9C54-8F16-1407-30DC4015C44A}"/>
              </a:ext>
            </a:extLst>
          </p:cNvPr>
          <p:cNvSpPr txBox="1"/>
          <p:nvPr/>
        </p:nvSpPr>
        <p:spPr>
          <a:xfrm>
            <a:off x="621579" y="4301768"/>
            <a:ext cx="7913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¹Univ. Lille, CNRS, </a:t>
            </a:r>
            <a:r>
              <a:rPr lang="en-US" sz="1200" i="1" dirty="0" err="1"/>
              <a:t>Inria</a:t>
            </a:r>
            <a:r>
              <a:rPr lang="en-US" sz="1200" i="1" dirty="0"/>
              <a:t>, Centrale Lille, UMR 9189 </a:t>
            </a:r>
            <a:r>
              <a:rPr lang="en-US" sz="1200" i="1" dirty="0" err="1"/>
              <a:t>CRIStAL</a:t>
            </a:r>
            <a:r>
              <a:rPr lang="en-US" sz="1200" i="1" dirty="0"/>
              <a:t>, F-59000 Lille, France</a:t>
            </a:r>
          </a:p>
          <a:p>
            <a:r>
              <a:rPr lang="en-US" sz="1200" i="1" dirty="0"/>
              <a:t>²Berger-Levrault, France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9DCB1B6-B416-9E7D-781F-EFA0DF129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663" y="268288"/>
            <a:ext cx="2880000" cy="118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B56754-5C7C-777A-572F-43F30FDB7012}"/>
              </a:ext>
            </a:extLst>
          </p:cNvPr>
          <p:cNvSpPr txBox="1"/>
          <p:nvPr/>
        </p:nvSpPr>
        <p:spPr>
          <a:xfrm>
            <a:off x="6554888" y="155804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68A5"/>
                </a:solidFill>
                <a:latin typeface="Arial" panose="020B0604020202020204" pitchFamily="34" charset="0"/>
                <a:ea typeface="Ayuthaya" pitchFamily="2" charset="-34"/>
                <a:cs typeface="Arial" panose="020B0604020202020204" pitchFamily="34" charset="0"/>
              </a:rPr>
              <a:t>IWST 2024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7CBC06-CA5D-1995-AE80-06B6CE331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63433"/>
            <a:ext cx="1500809" cy="37486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1F76B747-A49F-F100-FF45-DD68A875451B}"/>
              </a:ext>
            </a:extLst>
          </p:cNvPr>
          <p:cNvGrpSpPr>
            <a:grpSpLocks noChangeAspect="1"/>
          </p:cNvGrpSpPr>
          <p:nvPr/>
        </p:nvGrpSpPr>
        <p:grpSpPr>
          <a:xfrm>
            <a:off x="2924138" y="2777316"/>
            <a:ext cx="5646115" cy="1499629"/>
            <a:chOff x="2822174" y="2585563"/>
            <a:chExt cx="6075474" cy="161367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5CCF5FE-9913-99AE-63EA-96CC76FAB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37449" y="3187536"/>
              <a:ext cx="1050346" cy="1011698"/>
            </a:xfrm>
            <a:prstGeom prst="rect">
              <a:avLst/>
            </a:prstGeom>
          </p:spPr>
        </p:pic>
        <p:pic>
          <p:nvPicPr>
            <p:cNvPr id="10" name="Graphique 4">
              <a:extLst>
                <a:ext uri="{FF2B5EF4-FFF2-40B4-BE49-F238E27FC236}">
                  <a16:creationId xmlns:a16="http://schemas.microsoft.com/office/drawing/2014/main" id="{74330784-A169-8EF3-2BAD-C9FABCBFDB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767514" y="3493373"/>
              <a:ext cx="1374305" cy="46166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48B6ACD-BA89-5105-B4D0-36A27AF2B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822174" y="2703590"/>
              <a:ext cx="1747398" cy="48394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4A6FEB8-658F-D06A-2AD4-683F926E8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717449" y="2585563"/>
              <a:ext cx="720000" cy="720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8BC578C-DE2D-0855-135C-00792C8DE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261284" y="2641981"/>
              <a:ext cx="1636364" cy="6120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4BF9037-602D-B5D3-D280-994C2D2D88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562351" y="3447925"/>
              <a:ext cx="1595379" cy="540000"/>
            </a:xfrm>
            <a:prstGeom prst="rect">
              <a:avLst/>
            </a:prstGeom>
          </p:spPr>
        </p:pic>
        <p:pic>
          <p:nvPicPr>
            <p:cNvPr id="13" name="Picture 12" descr="A red text on a black background&#10;&#10;Description automatically generated">
              <a:extLst>
                <a:ext uri="{FF2B5EF4-FFF2-40B4-BE49-F238E27FC236}">
                  <a16:creationId xmlns:a16="http://schemas.microsoft.com/office/drawing/2014/main" id="{AB6129A3-70EE-1BAA-690C-9772EF66F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579921" y="2630365"/>
              <a:ext cx="1545001" cy="5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8022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ADDA09-C8FA-EA3D-9386-FDB0D090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Test Model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E0F4FD-CB06-D727-A09A-73C1F06390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78586" y="1212914"/>
            <a:ext cx="7386828" cy="34114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1A076A-4A4F-20CB-9CF3-82EA78EB08FE}"/>
              </a:ext>
            </a:extLst>
          </p:cNvPr>
          <p:cNvSpPr txBox="1"/>
          <p:nvPr/>
        </p:nvSpPr>
        <p:spPr>
          <a:xfrm>
            <a:off x="7856468" y="0"/>
            <a:ext cx="128753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Modeling</a:t>
            </a:r>
          </a:p>
          <a:p>
            <a:pPr marL="342900" indent="-342900">
              <a:buAutoNum type="arabicPeriod"/>
            </a:pPr>
            <a:r>
              <a:rPr lang="en-US" dirty="0"/>
              <a:t>Tracing</a:t>
            </a:r>
          </a:p>
          <a:p>
            <a:pPr marL="342900" indent="-342900">
              <a:buAutoNum type="arabicPeriod"/>
            </a:pPr>
            <a:r>
              <a:rPr lang="en-US" dirty="0"/>
              <a:t>Parsing</a:t>
            </a:r>
          </a:p>
          <a:p>
            <a:pPr marL="342900" indent="-342900">
              <a:buAutoNum type="arabicPeriod"/>
            </a:pPr>
            <a:r>
              <a:rPr lang="en-US" b="1" dirty="0"/>
              <a:t>Building</a:t>
            </a:r>
          </a:p>
          <a:p>
            <a:pPr marL="342900" indent="-342900">
              <a:buAutoNum type="arabicPeriod"/>
            </a:pPr>
            <a:r>
              <a:rPr lang="en-US" dirty="0"/>
              <a:t>Exporting</a:t>
            </a:r>
          </a:p>
        </p:txBody>
      </p:sp>
    </p:spTree>
    <p:extLst>
      <p:ext uri="{BB962C8B-B14F-4D97-AF65-F5344CB8AC3E}">
        <p14:creationId xmlns:p14="http://schemas.microsoft.com/office/powerpoint/2010/main" val="2062311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E3BB7-E8A1-7880-9B61-21E01FECE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Test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441D0E-BD6B-BB51-1066-D764934C54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Use reflectivity to create packages, classes and methods</a:t>
            </a:r>
          </a:p>
          <a:p>
            <a:r>
              <a:rPr lang="en-US" sz="2000" dirty="0"/>
              <a:t>Write the code using </a:t>
            </a:r>
            <a:r>
              <a:rPr lang="en-US" sz="2000" dirty="0" err="1"/>
              <a:t>Pharo’s</a:t>
            </a:r>
            <a:r>
              <a:rPr lang="en-US" sz="2000" dirty="0"/>
              <a:t> 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76B304-C9C5-517F-64B7-85BA7578D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583" y="1879445"/>
            <a:ext cx="7436833" cy="28067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9B723F-F3A4-EAC1-724B-21204AC5101D}"/>
              </a:ext>
            </a:extLst>
          </p:cNvPr>
          <p:cNvSpPr txBox="1"/>
          <p:nvPr/>
        </p:nvSpPr>
        <p:spPr>
          <a:xfrm>
            <a:off x="7856468" y="0"/>
            <a:ext cx="136608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Modeling</a:t>
            </a:r>
          </a:p>
          <a:p>
            <a:pPr marL="342900" indent="-342900">
              <a:buAutoNum type="arabicPeriod"/>
            </a:pPr>
            <a:r>
              <a:rPr lang="en-US" dirty="0"/>
              <a:t>Tracing</a:t>
            </a:r>
          </a:p>
          <a:p>
            <a:pPr marL="342900" indent="-342900">
              <a:buAutoNum type="arabicPeriod"/>
            </a:pPr>
            <a:r>
              <a:rPr lang="en-US" dirty="0"/>
              <a:t>Parsing</a:t>
            </a:r>
          </a:p>
          <a:p>
            <a:pPr marL="342900" indent="-342900">
              <a:buAutoNum type="arabicPeriod"/>
            </a:pPr>
            <a:r>
              <a:rPr lang="en-US" dirty="0"/>
              <a:t>Building</a:t>
            </a:r>
          </a:p>
          <a:p>
            <a:pPr marL="342900" indent="-342900">
              <a:buAutoNum type="arabicPeriod"/>
            </a:pPr>
            <a:r>
              <a:rPr lang="en-US" b="1" dirty="0"/>
              <a:t>Exporting</a:t>
            </a:r>
          </a:p>
        </p:txBody>
      </p:sp>
    </p:spTree>
    <p:extLst>
      <p:ext uri="{BB962C8B-B14F-4D97-AF65-F5344CB8AC3E}">
        <p14:creationId xmlns:p14="http://schemas.microsoft.com/office/powerpoint/2010/main" val="1736246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6799A-5FD5-0A8B-D7DF-04FDD48D3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Reconstructing Values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3BA3BA-90C1-0D9B-62A1-967423B2E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190" y="1273027"/>
            <a:ext cx="2893432" cy="2742589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CFF0B1C-117D-0789-5DE4-6C90F97FF638}"/>
              </a:ext>
            </a:extLst>
          </p:cNvPr>
          <p:cNvGrpSpPr/>
          <p:nvPr/>
        </p:nvGrpSpPr>
        <p:grpSpPr>
          <a:xfrm>
            <a:off x="4960952" y="1648051"/>
            <a:ext cx="3185353" cy="1992540"/>
            <a:chOff x="4960952" y="1575479"/>
            <a:chExt cx="3185353" cy="199254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AEDF508-AC7C-2325-F7AC-31547D533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10629" y="1575479"/>
              <a:ext cx="2935676" cy="199254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5CF2B12-098C-98A9-6FD7-D9AE20F558A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60952" y="1617749"/>
              <a:ext cx="177107" cy="190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364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88458-3D7C-3D24-C300-C22E04226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Generated Test (bis)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423CAE-E55B-3163-B9D9-68AA6D738C45}"/>
              </a:ext>
            </a:extLst>
          </p:cNvPr>
          <p:cNvSpPr txBox="1"/>
          <p:nvPr/>
        </p:nvSpPr>
        <p:spPr>
          <a:xfrm>
            <a:off x="685800" y="841648"/>
            <a:ext cx="2754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Existing test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B70A98-F931-6BFD-C053-CFDA6D014EB0}"/>
              </a:ext>
            </a:extLst>
          </p:cNvPr>
          <p:cNvSpPr txBox="1"/>
          <p:nvPr/>
        </p:nvSpPr>
        <p:spPr>
          <a:xfrm>
            <a:off x="685800" y="2198973"/>
            <a:ext cx="4284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Generated test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220666-EC11-E1A6-70C5-41897F58B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241758"/>
            <a:ext cx="5911850" cy="800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045E827-BF24-4DD4-BB88-E99C4503E4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2599083"/>
            <a:ext cx="7413275" cy="216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127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6799A-5FD5-0A8B-D7DF-04FDD48D3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8C58AE-E3A4-4AEA-48AD-D28F9C9857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32861" y="1445136"/>
            <a:ext cx="7678276" cy="10228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42A5627-8A81-C655-1545-15B8F5BADC36}"/>
              </a:ext>
            </a:extLst>
          </p:cNvPr>
          <p:cNvSpPr txBox="1"/>
          <p:nvPr/>
        </p:nvSpPr>
        <p:spPr>
          <a:xfrm>
            <a:off x="3356677" y="1045026"/>
            <a:ext cx="2754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About target projects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6A4E17-E869-B105-D2A3-A46FF3995938}"/>
              </a:ext>
            </a:extLst>
          </p:cNvPr>
          <p:cNvSpPr txBox="1"/>
          <p:nvPr/>
        </p:nvSpPr>
        <p:spPr>
          <a:xfrm>
            <a:off x="3194751" y="2788794"/>
            <a:ext cx="2754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About generated tests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EF6434-CA87-003D-3865-4DC4C6231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0493" y="3188904"/>
            <a:ext cx="6243013" cy="12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080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FEED90D8-C530-82EB-F824-25B332B245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34000" y="576000"/>
            <a:ext cx="3528822" cy="249364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7B982CB0-3656-2852-1E93-1AAAF2C87C9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734000" y="2484000"/>
            <a:ext cx="3528822" cy="249364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6A7A1D5-DE91-3CE4-BE13-71AC405E773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28000" y="576000"/>
            <a:ext cx="3528822" cy="249364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0847492-6C2F-2DA4-A5F8-EE4AA578271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828000" y="2484000"/>
            <a:ext cx="3528822" cy="2493645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2ADDA09-C8FA-EA3D-9386-FDB0D090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Conclusion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EC80FE21-BDBD-079F-9552-D44C44B1B9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119" y="2554605"/>
            <a:ext cx="495300" cy="2159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DA5C4F1-D978-27FF-F4F2-053CDFC706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6256" y="2554605"/>
            <a:ext cx="495300" cy="2159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F92C28B-9142-09D1-BF22-324B4026BB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8160" y="4503528"/>
            <a:ext cx="495300" cy="2159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D555AFC-A754-E02F-89A1-56C76CB0B1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2754" y="4503528"/>
            <a:ext cx="495300" cy="2159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5B47CFAE-F9AA-D740-7FAD-180356BC08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0670" y="2578621"/>
            <a:ext cx="495300" cy="2159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452FC4DB-5F5E-4A83-BF82-0C9FEF329A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3287" y="2554605"/>
            <a:ext cx="495300" cy="2159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C726220A-15D3-2756-4D0D-7588E8089D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63271" y="4567136"/>
            <a:ext cx="495300" cy="2159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0F417D5E-2250-E115-7200-787315EE38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76539" y="4500072"/>
            <a:ext cx="495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88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ADDA09-C8FA-EA3D-9386-FDB0D090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Future Work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709E3B8-DC94-A4A6-C118-1A436DAC31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fr-FR" sz="1800" dirty="0" err="1"/>
              <a:t>Pursue</a:t>
            </a:r>
            <a:r>
              <a:rPr lang="fr-FR" sz="1800" dirty="0"/>
              <a:t> test </a:t>
            </a:r>
            <a:r>
              <a:rPr lang="fr-FR" sz="1800" dirty="0" err="1"/>
              <a:t>quality</a:t>
            </a:r>
            <a:endParaRPr lang="fr-FR" sz="1800" dirty="0"/>
          </a:p>
          <a:p>
            <a:pPr lvl="1"/>
            <a:r>
              <a:rPr lang="fr-FR" sz="1800" dirty="0"/>
              <a:t>Relevant, </a:t>
            </a:r>
            <a:r>
              <a:rPr lang="fr-FR" sz="1800" dirty="0" err="1"/>
              <a:t>readable</a:t>
            </a:r>
            <a:r>
              <a:rPr lang="fr-FR" sz="1800" dirty="0"/>
              <a:t>, </a:t>
            </a:r>
            <a:r>
              <a:rPr lang="fr-FR" sz="1800" dirty="0" err="1"/>
              <a:t>maintainable</a:t>
            </a:r>
            <a:r>
              <a:rPr lang="fr-FR" sz="1800" dirty="0"/>
              <a:t>…</a:t>
            </a:r>
          </a:p>
          <a:p>
            <a:pPr lvl="0"/>
            <a:r>
              <a:rPr lang="fr-FR" sz="1800" dirty="0" err="1"/>
              <a:t>Evaluate</a:t>
            </a:r>
            <a:r>
              <a:rPr lang="fr-FR" sz="1800" dirty="0"/>
              <a:t> </a:t>
            </a:r>
            <a:r>
              <a:rPr lang="fr-FR" sz="1800" dirty="0" err="1"/>
              <a:t>our</a:t>
            </a:r>
            <a:r>
              <a:rPr lang="fr-FR" sz="1800" dirty="0"/>
              <a:t> </a:t>
            </a:r>
            <a:r>
              <a:rPr lang="fr-FR" sz="1800" dirty="0" err="1"/>
              <a:t>approach</a:t>
            </a:r>
            <a:r>
              <a:rPr lang="fr-FR" sz="1800" dirty="0"/>
              <a:t> in </a:t>
            </a:r>
            <a:r>
              <a:rPr lang="fr-FR" sz="1800" dirty="0" err="1"/>
              <a:t>Pharo</a:t>
            </a:r>
            <a:r>
              <a:rPr lang="fr-FR" sz="1800" dirty="0"/>
              <a:t>, </a:t>
            </a:r>
            <a:r>
              <a:rPr lang="fr-FR" sz="1800" dirty="0" err="1"/>
              <a:t>thanks</a:t>
            </a:r>
            <a:r>
              <a:rPr lang="fr-FR" sz="1800" dirty="0"/>
              <a:t> to </a:t>
            </a:r>
            <a:r>
              <a:rPr lang="fr-FR" sz="1800" dirty="0" err="1"/>
              <a:t>our</a:t>
            </a:r>
            <a:r>
              <a:rPr lang="fr-FR" sz="1800" dirty="0"/>
              <a:t> </a:t>
            </a:r>
            <a:r>
              <a:rPr lang="fr-FR" sz="1800" dirty="0" err="1"/>
              <a:t>community</a:t>
            </a:r>
            <a:endParaRPr lang="fr-FR" sz="1800" dirty="0"/>
          </a:p>
          <a:p>
            <a:pPr lvl="1"/>
            <a:r>
              <a:rPr lang="fr-FR" sz="1800" dirty="0"/>
              <a:t>Compare </a:t>
            </a:r>
            <a:r>
              <a:rPr lang="fr-FR" sz="1800" dirty="0" err="1"/>
              <a:t>existing</a:t>
            </a:r>
            <a:r>
              <a:rPr lang="fr-FR" sz="1800" dirty="0"/>
              <a:t> tests to </a:t>
            </a:r>
            <a:r>
              <a:rPr lang="fr-FR" sz="1800" dirty="0" err="1"/>
              <a:t>generated</a:t>
            </a:r>
            <a:r>
              <a:rPr lang="fr-FR" sz="1800" dirty="0"/>
              <a:t> tests</a:t>
            </a:r>
          </a:p>
          <a:p>
            <a:pPr lvl="0"/>
            <a:r>
              <a:rPr lang="fr-FR" sz="1800" dirty="0" err="1"/>
              <a:t>Generate</a:t>
            </a:r>
            <a:r>
              <a:rPr lang="fr-FR" sz="1800" dirty="0"/>
              <a:t> unit tests for </a:t>
            </a:r>
            <a:r>
              <a:rPr lang="fr-FR" sz="1800" dirty="0" err="1"/>
              <a:t>our</a:t>
            </a:r>
            <a:r>
              <a:rPr lang="fr-FR" sz="1800" dirty="0"/>
              <a:t> </a:t>
            </a:r>
            <a:r>
              <a:rPr lang="fr-FR" sz="1800" dirty="0" err="1"/>
              <a:t>industrial</a:t>
            </a:r>
            <a:r>
              <a:rPr lang="fr-FR" sz="1800" dirty="0"/>
              <a:t> </a:t>
            </a:r>
            <a:r>
              <a:rPr lang="fr-FR" sz="1800" dirty="0" err="1"/>
              <a:t>partner</a:t>
            </a:r>
            <a:r>
              <a:rPr lang="fr-FR" sz="1800" dirty="0"/>
              <a:t> Berger-Levrault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222201D-EB82-8CD9-8368-06C4C15F4E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896" y="842963"/>
            <a:ext cx="1527442" cy="2052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47EA523-4687-2C08-26EA-A067F13684E3}"/>
              </a:ext>
            </a:extLst>
          </p:cNvPr>
          <p:cNvGrpSpPr>
            <a:grpSpLocks noChangeAspect="1"/>
          </p:cNvGrpSpPr>
          <p:nvPr/>
        </p:nvGrpSpPr>
        <p:grpSpPr>
          <a:xfrm>
            <a:off x="3771791" y="2992407"/>
            <a:ext cx="1599094" cy="1635720"/>
            <a:chOff x="2016173" y="1404750"/>
            <a:chExt cx="1150841" cy="1177372"/>
          </a:xfrm>
        </p:grpSpPr>
        <p:grpSp>
          <p:nvGrpSpPr>
            <p:cNvPr id="5" name="Graphique 4370">
              <a:extLst>
                <a:ext uri="{FF2B5EF4-FFF2-40B4-BE49-F238E27FC236}">
                  <a16:creationId xmlns:a16="http://schemas.microsoft.com/office/drawing/2014/main" id="{48DB3707-8F04-E9FF-2FFA-E5DD89902A6A}"/>
                </a:ext>
              </a:extLst>
            </p:cNvPr>
            <p:cNvGrpSpPr/>
            <p:nvPr/>
          </p:nvGrpSpPr>
          <p:grpSpPr>
            <a:xfrm>
              <a:off x="2016173" y="1404750"/>
              <a:ext cx="1150841" cy="1177372"/>
              <a:chOff x="5770113" y="1156391"/>
              <a:chExt cx="1150841" cy="1177372"/>
            </a:xfrm>
          </p:grpSpPr>
          <p:grpSp>
            <p:nvGrpSpPr>
              <p:cNvPr id="7" name="Graphique 4370">
                <a:extLst>
                  <a:ext uri="{FF2B5EF4-FFF2-40B4-BE49-F238E27FC236}">
                    <a16:creationId xmlns:a16="http://schemas.microsoft.com/office/drawing/2014/main" id="{A1FBBB51-2708-1999-E58B-7AA8A674585A}"/>
                  </a:ext>
                </a:extLst>
              </p:cNvPr>
              <p:cNvGrpSpPr/>
              <p:nvPr/>
            </p:nvGrpSpPr>
            <p:grpSpPr>
              <a:xfrm>
                <a:off x="6039529" y="1375949"/>
                <a:ext cx="881425" cy="957814"/>
                <a:chOff x="6039529" y="1375949"/>
                <a:chExt cx="881425" cy="957814"/>
              </a:xfrm>
            </p:grpSpPr>
            <p:grpSp>
              <p:nvGrpSpPr>
                <p:cNvPr id="26" name="Graphique 4370">
                  <a:extLst>
                    <a:ext uri="{FF2B5EF4-FFF2-40B4-BE49-F238E27FC236}">
                      <a16:creationId xmlns:a16="http://schemas.microsoft.com/office/drawing/2014/main" id="{FEFA6D0D-6EDC-526B-6E65-5BC8CEDC87C4}"/>
                    </a:ext>
                  </a:extLst>
                </p:cNvPr>
                <p:cNvGrpSpPr/>
                <p:nvPr/>
              </p:nvGrpSpPr>
              <p:grpSpPr>
                <a:xfrm>
                  <a:off x="6469551" y="1375949"/>
                  <a:ext cx="449040" cy="629773"/>
                  <a:chOff x="6469551" y="1375949"/>
                  <a:chExt cx="449040" cy="629773"/>
                </a:xfrm>
              </p:grpSpPr>
              <p:sp>
                <p:nvSpPr>
                  <p:cNvPr id="33" name="Forme libre : forme 6014">
                    <a:extLst>
                      <a:ext uri="{FF2B5EF4-FFF2-40B4-BE49-F238E27FC236}">
                        <a16:creationId xmlns:a16="http://schemas.microsoft.com/office/drawing/2014/main" id="{46B69581-E30A-BB33-7070-3D744E79D8A6}"/>
                      </a:ext>
                    </a:extLst>
                  </p:cNvPr>
                  <p:cNvSpPr/>
                  <p:nvPr/>
                </p:nvSpPr>
                <p:spPr>
                  <a:xfrm>
                    <a:off x="6472644" y="1379086"/>
                    <a:ext cx="442867" cy="623486"/>
                  </a:xfrm>
                  <a:custGeom>
                    <a:avLst/>
                    <a:gdLst>
                      <a:gd name="connsiteX0" fmla="*/ 285464 w 442867"/>
                      <a:gd name="connsiteY0" fmla="*/ 510177 h 623486"/>
                      <a:gd name="connsiteX1" fmla="*/ 304081 w 442867"/>
                      <a:gd name="connsiteY1" fmla="*/ 574365 h 623486"/>
                      <a:gd name="connsiteX2" fmla="*/ 174231 w 442867"/>
                      <a:gd name="connsiteY2" fmla="*/ 612975 h 623486"/>
                      <a:gd name="connsiteX3" fmla="*/ 163934 w 442867"/>
                      <a:gd name="connsiteY3" fmla="*/ 508330 h 623486"/>
                      <a:gd name="connsiteX4" fmla="*/ 150387 w 442867"/>
                      <a:gd name="connsiteY4" fmla="*/ 487493 h 623486"/>
                      <a:gd name="connsiteX5" fmla="*/ 0 w 442867"/>
                      <a:gd name="connsiteY5" fmla="*/ 487493 h 623486"/>
                      <a:gd name="connsiteX6" fmla="*/ 0 w 442867"/>
                      <a:gd name="connsiteY6" fmla="*/ 318087 h 623486"/>
                      <a:gd name="connsiteX7" fmla="*/ 28771 w 442867"/>
                      <a:gd name="connsiteY7" fmla="*/ 300630 h 623486"/>
                      <a:gd name="connsiteX8" fmla="*/ 86887 w 442867"/>
                      <a:gd name="connsiteY8" fmla="*/ 320966 h 623486"/>
                      <a:gd name="connsiteX9" fmla="*/ 173773 w 442867"/>
                      <a:gd name="connsiteY9" fmla="*/ 229253 h 623486"/>
                      <a:gd name="connsiteX10" fmla="*/ 74828 w 442867"/>
                      <a:gd name="connsiteY10" fmla="*/ 147207 h 623486"/>
                      <a:gd name="connsiteX11" fmla="*/ 33368 w 442867"/>
                      <a:gd name="connsiteY11" fmla="*/ 163677 h 623486"/>
                      <a:gd name="connsiteX12" fmla="*/ 1719 w 442867"/>
                      <a:gd name="connsiteY12" fmla="*/ 148067 h 623486"/>
                      <a:gd name="connsiteX13" fmla="*/ 1719 w 442867"/>
                      <a:gd name="connsiteY13" fmla="*/ 0 h 623486"/>
                      <a:gd name="connsiteX14" fmla="*/ 420341 w 442867"/>
                      <a:gd name="connsiteY14" fmla="*/ 0 h 623486"/>
                      <a:gd name="connsiteX15" fmla="*/ 441722 w 442867"/>
                      <a:gd name="connsiteY15" fmla="*/ 21324 h 623486"/>
                      <a:gd name="connsiteX16" fmla="*/ 442868 w 442867"/>
                      <a:gd name="connsiteY16" fmla="*/ 487493 h 623486"/>
                      <a:gd name="connsiteX17" fmla="*/ 297966 w 442867"/>
                      <a:gd name="connsiteY17" fmla="*/ 487493 h 623486"/>
                      <a:gd name="connsiteX18" fmla="*/ 285493 w 442867"/>
                      <a:gd name="connsiteY18" fmla="*/ 510192 h 6234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442867" h="623486">
                        <a:moveTo>
                          <a:pt x="285464" y="510177"/>
                        </a:moveTo>
                        <a:cubicBezTo>
                          <a:pt x="295847" y="526833"/>
                          <a:pt x="306716" y="550592"/>
                          <a:pt x="304081" y="574365"/>
                        </a:cubicBezTo>
                        <a:cubicBezTo>
                          <a:pt x="299255" y="617801"/>
                          <a:pt x="232633" y="637106"/>
                          <a:pt x="174231" y="612975"/>
                        </a:cubicBezTo>
                        <a:cubicBezTo>
                          <a:pt x="132600" y="595775"/>
                          <a:pt x="150329" y="539321"/>
                          <a:pt x="163934" y="508330"/>
                        </a:cubicBezTo>
                        <a:cubicBezTo>
                          <a:pt x="168245" y="498506"/>
                          <a:pt x="161113" y="487493"/>
                          <a:pt x="150387" y="487493"/>
                        </a:cubicBezTo>
                        <a:lnTo>
                          <a:pt x="0" y="487493"/>
                        </a:lnTo>
                        <a:cubicBezTo>
                          <a:pt x="0" y="487493"/>
                          <a:pt x="0" y="318087"/>
                          <a:pt x="0" y="318087"/>
                        </a:cubicBezTo>
                        <a:cubicBezTo>
                          <a:pt x="0" y="303294"/>
                          <a:pt x="15653" y="293784"/>
                          <a:pt x="28771" y="300630"/>
                        </a:cubicBezTo>
                        <a:cubicBezTo>
                          <a:pt x="44482" y="308836"/>
                          <a:pt x="65147" y="317529"/>
                          <a:pt x="86887" y="320966"/>
                        </a:cubicBezTo>
                        <a:cubicBezTo>
                          <a:pt x="132743" y="328213"/>
                          <a:pt x="178599" y="277530"/>
                          <a:pt x="173773" y="229253"/>
                        </a:cubicBezTo>
                        <a:cubicBezTo>
                          <a:pt x="168947" y="180991"/>
                          <a:pt x="123090" y="144787"/>
                          <a:pt x="74828" y="147207"/>
                        </a:cubicBezTo>
                        <a:cubicBezTo>
                          <a:pt x="58216" y="148038"/>
                          <a:pt x="44381" y="154955"/>
                          <a:pt x="33368" y="163677"/>
                        </a:cubicBezTo>
                        <a:cubicBezTo>
                          <a:pt x="20580" y="173802"/>
                          <a:pt x="1719" y="164378"/>
                          <a:pt x="1719" y="148067"/>
                        </a:cubicBezTo>
                        <a:lnTo>
                          <a:pt x="1719" y="0"/>
                        </a:lnTo>
                        <a:lnTo>
                          <a:pt x="420341" y="0"/>
                        </a:lnTo>
                        <a:cubicBezTo>
                          <a:pt x="432127" y="0"/>
                          <a:pt x="441693" y="9538"/>
                          <a:pt x="441722" y="21324"/>
                        </a:cubicBezTo>
                        <a:lnTo>
                          <a:pt x="442868" y="487493"/>
                        </a:lnTo>
                        <a:lnTo>
                          <a:pt x="297966" y="487493"/>
                        </a:lnTo>
                        <a:cubicBezTo>
                          <a:pt x="286309" y="487493"/>
                          <a:pt x="279320" y="500296"/>
                          <a:pt x="285493" y="510192"/>
                        </a:cubicBezTo>
                        <a:close/>
                      </a:path>
                    </a:pathLst>
                  </a:custGeom>
                  <a:solidFill>
                    <a:srgbClr val="FFD040"/>
                  </a:solidFill>
                  <a:ln w="142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34" name="Forme libre : forme 6015">
                    <a:extLst>
                      <a:ext uri="{FF2B5EF4-FFF2-40B4-BE49-F238E27FC236}">
                        <a16:creationId xmlns:a16="http://schemas.microsoft.com/office/drawing/2014/main" id="{62967FDC-F2D0-FC32-140E-9B58A5F23639}"/>
                      </a:ext>
                    </a:extLst>
                  </p:cNvPr>
                  <p:cNvSpPr/>
                  <p:nvPr/>
                </p:nvSpPr>
                <p:spPr>
                  <a:xfrm>
                    <a:off x="6469551" y="1375949"/>
                    <a:ext cx="449040" cy="629773"/>
                  </a:xfrm>
                  <a:custGeom>
                    <a:avLst/>
                    <a:gdLst>
                      <a:gd name="connsiteX0" fmla="*/ 229998 w 449040"/>
                      <a:gd name="connsiteY0" fmla="*/ 629773 h 629773"/>
                      <a:gd name="connsiteX1" fmla="*/ 176150 w 449040"/>
                      <a:gd name="connsiteY1" fmla="*/ 618961 h 629773"/>
                      <a:gd name="connsiteX2" fmla="*/ 152205 w 449040"/>
                      <a:gd name="connsiteY2" fmla="*/ 595360 h 629773"/>
                      <a:gd name="connsiteX3" fmla="*/ 164206 w 449040"/>
                      <a:gd name="connsiteY3" fmla="*/ 510206 h 629773"/>
                      <a:gd name="connsiteX4" fmla="*/ 163290 w 449040"/>
                      <a:gd name="connsiteY4" fmla="*/ 499007 h 629773"/>
                      <a:gd name="connsiteX5" fmla="*/ 153494 w 449040"/>
                      <a:gd name="connsiteY5" fmla="*/ 493708 h 629773"/>
                      <a:gd name="connsiteX6" fmla="*/ 0 w 449040"/>
                      <a:gd name="connsiteY6" fmla="*/ 493708 h 629773"/>
                      <a:gd name="connsiteX7" fmla="*/ 0 w 449040"/>
                      <a:gd name="connsiteY7" fmla="*/ 321210 h 629773"/>
                      <a:gd name="connsiteX8" fmla="*/ 10970 w 449040"/>
                      <a:gd name="connsiteY8" fmla="*/ 301704 h 629773"/>
                      <a:gd name="connsiteX9" fmla="*/ 33297 w 449040"/>
                      <a:gd name="connsiteY9" fmla="*/ 301002 h 629773"/>
                      <a:gd name="connsiteX10" fmla="*/ 90452 w 449040"/>
                      <a:gd name="connsiteY10" fmla="*/ 321023 h 629773"/>
                      <a:gd name="connsiteX11" fmla="*/ 146090 w 449040"/>
                      <a:gd name="connsiteY11" fmla="*/ 301017 h 629773"/>
                      <a:gd name="connsiteX12" fmla="*/ 173773 w 449040"/>
                      <a:gd name="connsiteY12" fmla="*/ 232676 h 629773"/>
                      <a:gd name="connsiteX13" fmla="*/ 141708 w 449040"/>
                      <a:gd name="connsiteY13" fmla="*/ 174733 h 629773"/>
                      <a:gd name="connsiteX14" fmla="*/ 78050 w 449040"/>
                      <a:gd name="connsiteY14" fmla="*/ 153408 h 629773"/>
                      <a:gd name="connsiteX15" fmla="*/ 38366 w 449040"/>
                      <a:gd name="connsiteY15" fmla="*/ 169205 h 629773"/>
                      <a:gd name="connsiteX16" fmla="*/ 14651 w 449040"/>
                      <a:gd name="connsiteY16" fmla="*/ 171754 h 629773"/>
                      <a:gd name="connsiteX17" fmla="*/ 1690 w 449040"/>
                      <a:gd name="connsiteY17" fmla="*/ 151160 h 629773"/>
                      <a:gd name="connsiteX18" fmla="*/ 1690 w 449040"/>
                      <a:gd name="connsiteY18" fmla="*/ 0 h 629773"/>
                      <a:gd name="connsiteX19" fmla="*/ 423405 w 449040"/>
                      <a:gd name="connsiteY19" fmla="*/ 0 h 629773"/>
                      <a:gd name="connsiteX20" fmla="*/ 447880 w 449040"/>
                      <a:gd name="connsiteY20" fmla="*/ 24418 h 629773"/>
                      <a:gd name="connsiteX21" fmla="*/ 449040 w 449040"/>
                      <a:gd name="connsiteY21" fmla="*/ 493694 h 629773"/>
                      <a:gd name="connsiteX22" fmla="*/ 301031 w 449040"/>
                      <a:gd name="connsiteY22" fmla="*/ 493694 h 629773"/>
                      <a:gd name="connsiteX23" fmla="*/ 290849 w 449040"/>
                      <a:gd name="connsiteY23" fmla="*/ 499680 h 629773"/>
                      <a:gd name="connsiteX24" fmla="*/ 291178 w 449040"/>
                      <a:gd name="connsiteY24" fmla="*/ 511652 h 629773"/>
                      <a:gd name="connsiteX25" fmla="*/ 291178 w 449040"/>
                      <a:gd name="connsiteY25" fmla="*/ 511652 h 629773"/>
                      <a:gd name="connsiteX26" fmla="*/ 310254 w 449040"/>
                      <a:gd name="connsiteY26" fmla="*/ 577816 h 629773"/>
                      <a:gd name="connsiteX27" fmla="*/ 283058 w 449040"/>
                      <a:gd name="connsiteY27" fmla="*/ 616612 h 629773"/>
                      <a:gd name="connsiteX28" fmla="*/ 229998 w 449040"/>
                      <a:gd name="connsiteY28" fmla="*/ 629759 h 629773"/>
                      <a:gd name="connsiteX29" fmla="*/ 6187 w 449040"/>
                      <a:gd name="connsiteY29" fmla="*/ 487521 h 629773"/>
                      <a:gd name="connsiteX30" fmla="*/ 153480 w 449040"/>
                      <a:gd name="connsiteY30" fmla="*/ 487521 h 629773"/>
                      <a:gd name="connsiteX31" fmla="*/ 168460 w 449040"/>
                      <a:gd name="connsiteY31" fmla="*/ 495627 h 629773"/>
                      <a:gd name="connsiteX32" fmla="*/ 169863 w 449040"/>
                      <a:gd name="connsiteY32" fmla="*/ 512712 h 629773"/>
                      <a:gd name="connsiteX33" fmla="*/ 157948 w 449040"/>
                      <a:gd name="connsiteY33" fmla="*/ 593068 h 629773"/>
                      <a:gd name="connsiteX34" fmla="*/ 178513 w 449040"/>
                      <a:gd name="connsiteY34" fmla="*/ 613261 h 629773"/>
                      <a:gd name="connsiteX35" fmla="*/ 279907 w 449040"/>
                      <a:gd name="connsiteY35" fmla="*/ 611313 h 629773"/>
                      <a:gd name="connsiteX36" fmla="*/ 304110 w 449040"/>
                      <a:gd name="connsiteY36" fmla="*/ 577172 h 629773"/>
                      <a:gd name="connsiteX37" fmla="*/ 285936 w 449040"/>
                      <a:gd name="connsiteY37" fmla="*/ 514961 h 629773"/>
                      <a:gd name="connsiteX38" fmla="*/ 285450 w 449040"/>
                      <a:gd name="connsiteY38" fmla="*/ 496701 h 629773"/>
                      <a:gd name="connsiteX39" fmla="*/ 301045 w 449040"/>
                      <a:gd name="connsiteY39" fmla="*/ 487536 h 629773"/>
                      <a:gd name="connsiteX40" fmla="*/ 442839 w 449040"/>
                      <a:gd name="connsiteY40" fmla="*/ 487536 h 629773"/>
                      <a:gd name="connsiteX41" fmla="*/ 441708 w 449040"/>
                      <a:gd name="connsiteY41" fmla="*/ 24475 h 629773"/>
                      <a:gd name="connsiteX42" fmla="*/ 423420 w 449040"/>
                      <a:gd name="connsiteY42" fmla="*/ 6230 h 629773"/>
                      <a:gd name="connsiteX43" fmla="*/ 7905 w 449040"/>
                      <a:gd name="connsiteY43" fmla="*/ 6230 h 629773"/>
                      <a:gd name="connsiteX44" fmla="*/ 7905 w 449040"/>
                      <a:gd name="connsiteY44" fmla="*/ 151189 h 629773"/>
                      <a:gd name="connsiteX45" fmla="*/ 17372 w 449040"/>
                      <a:gd name="connsiteY45" fmla="*/ 166211 h 629773"/>
                      <a:gd name="connsiteX46" fmla="*/ 34543 w 449040"/>
                      <a:gd name="connsiteY46" fmla="*/ 164378 h 629773"/>
                      <a:gd name="connsiteX47" fmla="*/ 77764 w 449040"/>
                      <a:gd name="connsiteY47" fmla="*/ 147250 h 629773"/>
                      <a:gd name="connsiteX48" fmla="*/ 145646 w 449040"/>
                      <a:gd name="connsiteY48" fmla="*/ 169964 h 629773"/>
                      <a:gd name="connsiteX49" fmla="*/ 179945 w 449040"/>
                      <a:gd name="connsiteY49" fmla="*/ 232089 h 629773"/>
                      <a:gd name="connsiteX50" fmla="*/ 150358 w 449040"/>
                      <a:gd name="connsiteY50" fmla="*/ 305542 h 629773"/>
                      <a:gd name="connsiteX51" fmla="*/ 89507 w 449040"/>
                      <a:gd name="connsiteY51" fmla="*/ 327167 h 629773"/>
                      <a:gd name="connsiteX52" fmla="*/ 30447 w 449040"/>
                      <a:gd name="connsiteY52" fmla="*/ 306516 h 629773"/>
                      <a:gd name="connsiteX53" fmla="*/ 14192 w 449040"/>
                      <a:gd name="connsiteY53" fmla="*/ 307032 h 629773"/>
                      <a:gd name="connsiteX54" fmla="*/ 6201 w 449040"/>
                      <a:gd name="connsiteY54" fmla="*/ 321238 h 629773"/>
                      <a:gd name="connsiteX55" fmla="*/ 6201 w 449040"/>
                      <a:gd name="connsiteY55" fmla="*/ 487550 h 6297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449040" h="629773">
                        <a:moveTo>
                          <a:pt x="229998" y="629773"/>
                        </a:moveTo>
                        <a:cubicBezTo>
                          <a:pt x="212240" y="629773"/>
                          <a:pt x="193622" y="626193"/>
                          <a:pt x="176150" y="618961"/>
                        </a:cubicBezTo>
                        <a:cubicBezTo>
                          <a:pt x="164650" y="614206"/>
                          <a:pt x="156602" y="606272"/>
                          <a:pt x="152205" y="595360"/>
                        </a:cubicBezTo>
                        <a:cubicBezTo>
                          <a:pt x="142166" y="570426"/>
                          <a:pt x="153194" y="535282"/>
                          <a:pt x="164206" y="510206"/>
                        </a:cubicBezTo>
                        <a:cubicBezTo>
                          <a:pt x="165825" y="506540"/>
                          <a:pt x="165481" y="502344"/>
                          <a:pt x="163290" y="499007"/>
                        </a:cubicBezTo>
                        <a:cubicBezTo>
                          <a:pt x="161084" y="495641"/>
                          <a:pt x="157519" y="493708"/>
                          <a:pt x="153494" y="493708"/>
                        </a:cubicBezTo>
                        <a:lnTo>
                          <a:pt x="0" y="493708"/>
                        </a:lnTo>
                        <a:lnTo>
                          <a:pt x="0" y="321210"/>
                        </a:lnTo>
                        <a:cubicBezTo>
                          <a:pt x="0" y="313161"/>
                          <a:pt x="4096" y="305872"/>
                          <a:pt x="10970" y="301704"/>
                        </a:cubicBezTo>
                        <a:cubicBezTo>
                          <a:pt x="17830" y="297551"/>
                          <a:pt x="26179" y="297279"/>
                          <a:pt x="33297" y="301002"/>
                        </a:cubicBezTo>
                        <a:cubicBezTo>
                          <a:pt x="53346" y="311471"/>
                          <a:pt x="72580" y="318202"/>
                          <a:pt x="90452" y="321023"/>
                        </a:cubicBezTo>
                        <a:cubicBezTo>
                          <a:pt x="109213" y="323988"/>
                          <a:pt x="129492" y="316698"/>
                          <a:pt x="146090" y="301017"/>
                        </a:cubicBezTo>
                        <a:cubicBezTo>
                          <a:pt x="165538" y="282643"/>
                          <a:pt x="176150" y="256464"/>
                          <a:pt x="173773" y="232676"/>
                        </a:cubicBezTo>
                        <a:cubicBezTo>
                          <a:pt x="171539" y="210378"/>
                          <a:pt x="160154" y="189798"/>
                          <a:pt x="141708" y="174733"/>
                        </a:cubicBezTo>
                        <a:cubicBezTo>
                          <a:pt x="123735" y="160053"/>
                          <a:pt x="100520" y="152263"/>
                          <a:pt x="78050" y="153408"/>
                        </a:cubicBezTo>
                        <a:cubicBezTo>
                          <a:pt x="64073" y="154110"/>
                          <a:pt x="50711" y="159423"/>
                          <a:pt x="38366" y="169205"/>
                        </a:cubicBezTo>
                        <a:cubicBezTo>
                          <a:pt x="31578" y="174575"/>
                          <a:pt x="22499" y="175549"/>
                          <a:pt x="14651" y="171754"/>
                        </a:cubicBezTo>
                        <a:cubicBezTo>
                          <a:pt x="6659" y="167887"/>
                          <a:pt x="1690" y="159996"/>
                          <a:pt x="1690" y="151160"/>
                        </a:cubicBezTo>
                        <a:lnTo>
                          <a:pt x="1690" y="0"/>
                        </a:lnTo>
                        <a:lnTo>
                          <a:pt x="423405" y="0"/>
                        </a:lnTo>
                        <a:cubicBezTo>
                          <a:pt x="436867" y="0"/>
                          <a:pt x="447852" y="10956"/>
                          <a:pt x="447880" y="24418"/>
                        </a:cubicBezTo>
                        <a:lnTo>
                          <a:pt x="449040" y="493694"/>
                        </a:lnTo>
                        <a:lnTo>
                          <a:pt x="301031" y="493694"/>
                        </a:lnTo>
                        <a:cubicBezTo>
                          <a:pt x="296735" y="493694"/>
                          <a:pt x="292925" y="495928"/>
                          <a:pt x="290849" y="499680"/>
                        </a:cubicBezTo>
                        <a:cubicBezTo>
                          <a:pt x="288743" y="503475"/>
                          <a:pt x="288872" y="507958"/>
                          <a:pt x="291178" y="511652"/>
                        </a:cubicBezTo>
                        <a:lnTo>
                          <a:pt x="291178" y="511652"/>
                        </a:lnTo>
                        <a:cubicBezTo>
                          <a:pt x="301403" y="528050"/>
                          <a:pt x="313018" y="552840"/>
                          <a:pt x="310254" y="577816"/>
                        </a:cubicBezTo>
                        <a:cubicBezTo>
                          <a:pt x="308492" y="593713"/>
                          <a:pt x="299083" y="607132"/>
                          <a:pt x="283058" y="616612"/>
                        </a:cubicBezTo>
                        <a:cubicBezTo>
                          <a:pt x="268278" y="625362"/>
                          <a:pt x="249661" y="629759"/>
                          <a:pt x="229998" y="629759"/>
                        </a:cubicBezTo>
                        <a:close/>
                        <a:moveTo>
                          <a:pt x="6187" y="487521"/>
                        </a:moveTo>
                        <a:lnTo>
                          <a:pt x="153480" y="487521"/>
                        </a:lnTo>
                        <a:cubicBezTo>
                          <a:pt x="159552" y="487521"/>
                          <a:pt x="165152" y="490557"/>
                          <a:pt x="168460" y="495627"/>
                        </a:cubicBezTo>
                        <a:cubicBezTo>
                          <a:pt x="171797" y="500725"/>
                          <a:pt x="172312" y="507113"/>
                          <a:pt x="169863" y="512712"/>
                        </a:cubicBezTo>
                        <a:cubicBezTo>
                          <a:pt x="161242" y="532361"/>
                          <a:pt x="148224" y="568923"/>
                          <a:pt x="157948" y="593068"/>
                        </a:cubicBezTo>
                        <a:cubicBezTo>
                          <a:pt x="161700" y="602377"/>
                          <a:pt x="168617" y="609165"/>
                          <a:pt x="178513" y="613261"/>
                        </a:cubicBezTo>
                        <a:cubicBezTo>
                          <a:pt x="213056" y="627539"/>
                          <a:pt x="253800" y="626752"/>
                          <a:pt x="279907" y="611313"/>
                        </a:cubicBezTo>
                        <a:cubicBezTo>
                          <a:pt x="294200" y="602864"/>
                          <a:pt x="302563" y="591063"/>
                          <a:pt x="304110" y="577172"/>
                        </a:cubicBezTo>
                        <a:cubicBezTo>
                          <a:pt x="306688" y="553957"/>
                          <a:pt x="295646" y="530528"/>
                          <a:pt x="285936" y="514961"/>
                        </a:cubicBezTo>
                        <a:cubicBezTo>
                          <a:pt x="282413" y="509318"/>
                          <a:pt x="282242" y="502487"/>
                          <a:pt x="285450" y="496701"/>
                        </a:cubicBezTo>
                        <a:cubicBezTo>
                          <a:pt x="288643" y="490958"/>
                          <a:pt x="294472" y="487536"/>
                          <a:pt x="301045" y="487536"/>
                        </a:cubicBezTo>
                        <a:lnTo>
                          <a:pt x="442839" y="487536"/>
                        </a:lnTo>
                        <a:lnTo>
                          <a:pt x="441708" y="24475"/>
                        </a:lnTo>
                        <a:cubicBezTo>
                          <a:pt x="441679" y="14421"/>
                          <a:pt x="433487" y="6230"/>
                          <a:pt x="423420" y="6230"/>
                        </a:cubicBezTo>
                        <a:lnTo>
                          <a:pt x="7905" y="6230"/>
                        </a:lnTo>
                        <a:lnTo>
                          <a:pt x="7905" y="151189"/>
                        </a:lnTo>
                        <a:cubicBezTo>
                          <a:pt x="7905" y="157633"/>
                          <a:pt x="11529" y="163390"/>
                          <a:pt x="17372" y="166211"/>
                        </a:cubicBezTo>
                        <a:cubicBezTo>
                          <a:pt x="23143" y="169004"/>
                          <a:pt x="29573" y="168317"/>
                          <a:pt x="34543" y="164378"/>
                        </a:cubicBezTo>
                        <a:cubicBezTo>
                          <a:pt x="47933" y="153781"/>
                          <a:pt x="62469" y="148009"/>
                          <a:pt x="77764" y="147250"/>
                        </a:cubicBezTo>
                        <a:cubicBezTo>
                          <a:pt x="102096" y="146033"/>
                          <a:pt x="126212" y="154096"/>
                          <a:pt x="145646" y="169964"/>
                        </a:cubicBezTo>
                        <a:cubicBezTo>
                          <a:pt x="165367" y="186075"/>
                          <a:pt x="177554" y="208130"/>
                          <a:pt x="179945" y="232089"/>
                        </a:cubicBezTo>
                        <a:cubicBezTo>
                          <a:pt x="182509" y="257738"/>
                          <a:pt x="171167" y="285879"/>
                          <a:pt x="150358" y="305542"/>
                        </a:cubicBezTo>
                        <a:cubicBezTo>
                          <a:pt x="132356" y="322541"/>
                          <a:pt x="110187" y="330432"/>
                          <a:pt x="89507" y="327167"/>
                        </a:cubicBezTo>
                        <a:cubicBezTo>
                          <a:pt x="70961" y="324246"/>
                          <a:pt x="51084" y="317285"/>
                          <a:pt x="30447" y="306516"/>
                        </a:cubicBezTo>
                        <a:cubicBezTo>
                          <a:pt x="25263" y="303809"/>
                          <a:pt x="19190" y="303995"/>
                          <a:pt x="14192" y="307032"/>
                        </a:cubicBezTo>
                        <a:cubicBezTo>
                          <a:pt x="9194" y="310068"/>
                          <a:pt x="6201" y="315381"/>
                          <a:pt x="6201" y="321238"/>
                        </a:cubicBezTo>
                        <a:lnTo>
                          <a:pt x="6201" y="487550"/>
                        </a:lnTo>
                        <a:close/>
                      </a:path>
                    </a:pathLst>
                  </a:custGeom>
                  <a:solidFill>
                    <a:srgbClr val="FCFAFA"/>
                  </a:solidFill>
                  <a:ln w="142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27" name="Graphique 4370">
                  <a:extLst>
                    <a:ext uri="{FF2B5EF4-FFF2-40B4-BE49-F238E27FC236}">
                      <a16:creationId xmlns:a16="http://schemas.microsoft.com/office/drawing/2014/main" id="{73CB357E-8B0A-3EFF-8BA9-03368187A18B}"/>
                    </a:ext>
                  </a:extLst>
                </p:cNvPr>
                <p:cNvGrpSpPr/>
                <p:nvPr/>
              </p:nvGrpSpPr>
              <p:grpSpPr>
                <a:xfrm>
                  <a:off x="6298823" y="1863456"/>
                  <a:ext cx="622131" cy="469562"/>
                  <a:chOff x="6298823" y="1863456"/>
                  <a:chExt cx="622131" cy="469562"/>
                </a:xfrm>
              </p:grpSpPr>
              <p:sp>
                <p:nvSpPr>
                  <p:cNvPr id="31" name="Forme libre : forme 6017">
                    <a:extLst>
                      <a:ext uri="{FF2B5EF4-FFF2-40B4-BE49-F238E27FC236}">
                        <a16:creationId xmlns:a16="http://schemas.microsoft.com/office/drawing/2014/main" id="{2EB78BE8-C26F-43B2-5141-B3C5CA7AA197}"/>
                      </a:ext>
                    </a:extLst>
                  </p:cNvPr>
                  <p:cNvSpPr/>
                  <p:nvPr/>
                </p:nvSpPr>
                <p:spPr>
                  <a:xfrm>
                    <a:off x="6301936" y="1866535"/>
                    <a:ext cx="615910" cy="463390"/>
                  </a:xfrm>
                  <a:custGeom>
                    <a:avLst/>
                    <a:gdLst>
                      <a:gd name="connsiteX0" fmla="*/ 170708 w 615910"/>
                      <a:gd name="connsiteY0" fmla="*/ 463390 h 463390"/>
                      <a:gd name="connsiteX1" fmla="*/ 170708 w 615910"/>
                      <a:gd name="connsiteY1" fmla="*/ 321525 h 463390"/>
                      <a:gd name="connsiteX2" fmla="*/ 143326 w 615910"/>
                      <a:gd name="connsiteY2" fmla="*/ 303236 h 463390"/>
                      <a:gd name="connsiteX3" fmla="*/ 85870 w 615910"/>
                      <a:gd name="connsiteY3" fmla="*/ 316183 h 463390"/>
                      <a:gd name="connsiteX4" fmla="*/ 1017 w 615910"/>
                      <a:gd name="connsiteY4" fmla="*/ 214818 h 463390"/>
                      <a:gd name="connsiteX5" fmla="*/ 85354 w 615910"/>
                      <a:gd name="connsiteY5" fmla="*/ 147236 h 463390"/>
                      <a:gd name="connsiteX6" fmla="*/ 139803 w 615910"/>
                      <a:gd name="connsiteY6" fmla="*/ 178499 h 463390"/>
                      <a:gd name="connsiteX7" fmla="*/ 170708 w 615910"/>
                      <a:gd name="connsiteY7" fmla="*/ 162316 h 463390"/>
                      <a:gd name="connsiteX8" fmla="*/ 170708 w 615910"/>
                      <a:gd name="connsiteY8" fmla="*/ 14 h 463390"/>
                      <a:gd name="connsiteX9" fmla="*/ 321095 w 615910"/>
                      <a:gd name="connsiteY9" fmla="*/ 14 h 463390"/>
                      <a:gd name="connsiteX10" fmla="*/ 334643 w 615910"/>
                      <a:gd name="connsiteY10" fmla="*/ 20852 h 463390"/>
                      <a:gd name="connsiteX11" fmla="*/ 344940 w 615910"/>
                      <a:gd name="connsiteY11" fmla="*/ 125496 h 463390"/>
                      <a:gd name="connsiteX12" fmla="*/ 474790 w 615910"/>
                      <a:gd name="connsiteY12" fmla="*/ 86887 h 463390"/>
                      <a:gd name="connsiteX13" fmla="*/ 456172 w 615910"/>
                      <a:gd name="connsiteY13" fmla="*/ 22699 h 463390"/>
                      <a:gd name="connsiteX14" fmla="*/ 468646 w 615910"/>
                      <a:gd name="connsiteY14" fmla="*/ 0 h 463390"/>
                      <a:gd name="connsiteX15" fmla="*/ 613547 w 615910"/>
                      <a:gd name="connsiteY15" fmla="*/ 0 h 463390"/>
                      <a:gd name="connsiteX16" fmla="*/ 615910 w 615910"/>
                      <a:gd name="connsiteY16" fmla="*/ 447794 h 463390"/>
                      <a:gd name="connsiteX17" fmla="*/ 600429 w 615910"/>
                      <a:gd name="connsiteY17" fmla="*/ 463361 h 463390"/>
                      <a:gd name="connsiteX18" fmla="*/ 170708 w 615910"/>
                      <a:gd name="connsiteY18" fmla="*/ 463361 h 463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615910" h="463390">
                        <a:moveTo>
                          <a:pt x="170708" y="463390"/>
                        </a:moveTo>
                        <a:lnTo>
                          <a:pt x="170708" y="321525"/>
                        </a:lnTo>
                        <a:cubicBezTo>
                          <a:pt x="170708" y="307404"/>
                          <a:pt x="156315" y="297737"/>
                          <a:pt x="143326" y="303236"/>
                        </a:cubicBezTo>
                        <a:cubicBezTo>
                          <a:pt x="129005" y="309294"/>
                          <a:pt x="109500" y="315094"/>
                          <a:pt x="85870" y="316183"/>
                        </a:cubicBezTo>
                        <a:cubicBezTo>
                          <a:pt x="33153" y="318589"/>
                          <a:pt x="-6975" y="275153"/>
                          <a:pt x="1017" y="214818"/>
                        </a:cubicBezTo>
                        <a:cubicBezTo>
                          <a:pt x="9022" y="154482"/>
                          <a:pt x="60335" y="140004"/>
                          <a:pt x="85354" y="147236"/>
                        </a:cubicBezTo>
                        <a:cubicBezTo>
                          <a:pt x="98415" y="151017"/>
                          <a:pt x="121100" y="165510"/>
                          <a:pt x="139803" y="178499"/>
                        </a:cubicBezTo>
                        <a:cubicBezTo>
                          <a:pt x="152864" y="187564"/>
                          <a:pt x="170708" y="178213"/>
                          <a:pt x="170708" y="162316"/>
                        </a:cubicBezTo>
                        <a:lnTo>
                          <a:pt x="170708" y="14"/>
                        </a:lnTo>
                        <a:lnTo>
                          <a:pt x="321095" y="14"/>
                        </a:lnTo>
                        <a:cubicBezTo>
                          <a:pt x="331821" y="14"/>
                          <a:pt x="338953" y="11042"/>
                          <a:pt x="334643" y="20852"/>
                        </a:cubicBezTo>
                        <a:cubicBezTo>
                          <a:pt x="321038" y="51857"/>
                          <a:pt x="303308" y="108297"/>
                          <a:pt x="344940" y="125496"/>
                        </a:cubicBezTo>
                        <a:cubicBezTo>
                          <a:pt x="403327" y="149628"/>
                          <a:pt x="469963" y="130323"/>
                          <a:pt x="474790" y="86887"/>
                        </a:cubicBezTo>
                        <a:cubicBezTo>
                          <a:pt x="477425" y="63113"/>
                          <a:pt x="466555" y="39355"/>
                          <a:pt x="456172" y="22699"/>
                        </a:cubicBezTo>
                        <a:cubicBezTo>
                          <a:pt x="450000" y="12817"/>
                          <a:pt x="457003" y="0"/>
                          <a:pt x="468646" y="0"/>
                        </a:cubicBezTo>
                        <a:lnTo>
                          <a:pt x="613547" y="0"/>
                        </a:lnTo>
                        <a:cubicBezTo>
                          <a:pt x="613547" y="0"/>
                          <a:pt x="615910" y="447794"/>
                          <a:pt x="615910" y="447794"/>
                        </a:cubicBezTo>
                        <a:cubicBezTo>
                          <a:pt x="615953" y="456373"/>
                          <a:pt x="609008" y="463361"/>
                          <a:pt x="600429" y="463361"/>
                        </a:cubicBezTo>
                        <a:lnTo>
                          <a:pt x="170708" y="463361"/>
                        </a:lnTo>
                        <a:close/>
                      </a:path>
                    </a:pathLst>
                  </a:custGeom>
                  <a:solidFill>
                    <a:srgbClr val="FFD040"/>
                  </a:solidFill>
                  <a:ln w="142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32" name="Forme libre : forme 6018">
                    <a:extLst>
                      <a:ext uri="{FF2B5EF4-FFF2-40B4-BE49-F238E27FC236}">
                        <a16:creationId xmlns:a16="http://schemas.microsoft.com/office/drawing/2014/main" id="{693EB9B5-A8D4-D5D2-CD31-1799330C82EF}"/>
                      </a:ext>
                    </a:extLst>
                  </p:cNvPr>
                  <p:cNvSpPr/>
                  <p:nvPr/>
                </p:nvSpPr>
                <p:spPr>
                  <a:xfrm>
                    <a:off x="6298823" y="1863456"/>
                    <a:ext cx="622131" cy="469562"/>
                  </a:xfrm>
                  <a:custGeom>
                    <a:avLst/>
                    <a:gdLst>
                      <a:gd name="connsiteX0" fmla="*/ 603543 w 622131"/>
                      <a:gd name="connsiteY0" fmla="*/ 469562 h 469562"/>
                      <a:gd name="connsiteX1" fmla="*/ 170728 w 622131"/>
                      <a:gd name="connsiteY1" fmla="*/ 469562 h 469562"/>
                      <a:gd name="connsiteX2" fmla="*/ 170728 w 622131"/>
                      <a:gd name="connsiteY2" fmla="*/ 324604 h 469562"/>
                      <a:gd name="connsiteX3" fmla="*/ 163210 w 622131"/>
                      <a:gd name="connsiteY3" fmla="*/ 310626 h 469562"/>
                      <a:gd name="connsiteX4" fmla="*/ 147643 w 622131"/>
                      <a:gd name="connsiteY4" fmla="*/ 309165 h 469562"/>
                      <a:gd name="connsiteX5" fmla="*/ 89112 w 622131"/>
                      <a:gd name="connsiteY5" fmla="*/ 322355 h 469562"/>
                      <a:gd name="connsiteX6" fmla="*/ 23077 w 622131"/>
                      <a:gd name="connsiteY6" fmla="*/ 295990 h 469562"/>
                      <a:gd name="connsiteX7" fmla="*/ 1051 w 622131"/>
                      <a:gd name="connsiteY7" fmla="*/ 217496 h 469562"/>
                      <a:gd name="connsiteX8" fmla="*/ 36138 w 622131"/>
                      <a:gd name="connsiteY8" fmla="*/ 157490 h 469562"/>
                      <a:gd name="connsiteX9" fmla="*/ 89312 w 622131"/>
                      <a:gd name="connsiteY9" fmla="*/ 147350 h 469562"/>
                      <a:gd name="connsiteX10" fmla="*/ 144678 w 622131"/>
                      <a:gd name="connsiteY10" fmla="*/ 179043 h 469562"/>
                      <a:gd name="connsiteX11" fmla="*/ 161806 w 622131"/>
                      <a:gd name="connsiteY11" fmla="*/ 180117 h 469562"/>
                      <a:gd name="connsiteX12" fmla="*/ 170714 w 622131"/>
                      <a:gd name="connsiteY12" fmla="*/ 165395 h 469562"/>
                      <a:gd name="connsiteX13" fmla="*/ 170714 w 622131"/>
                      <a:gd name="connsiteY13" fmla="*/ 0 h 469562"/>
                      <a:gd name="connsiteX14" fmla="*/ 324208 w 622131"/>
                      <a:gd name="connsiteY14" fmla="*/ 0 h 469562"/>
                      <a:gd name="connsiteX15" fmla="*/ 339188 w 622131"/>
                      <a:gd name="connsiteY15" fmla="*/ 8106 h 469562"/>
                      <a:gd name="connsiteX16" fmla="*/ 340592 w 622131"/>
                      <a:gd name="connsiteY16" fmla="*/ 25191 h 469562"/>
                      <a:gd name="connsiteX17" fmla="*/ 328676 w 622131"/>
                      <a:gd name="connsiteY17" fmla="*/ 105547 h 469562"/>
                      <a:gd name="connsiteX18" fmla="*/ 349242 w 622131"/>
                      <a:gd name="connsiteY18" fmla="*/ 125740 h 469562"/>
                      <a:gd name="connsiteX19" fmla="*/ 450636 w 622131"/>
                      <a:gd name="connsiteY19" fmla="*/ 123792 h 469562"/>
                      <a:gd name="connsiteX20" fmla="*/ 474838 w 622131"/>
                      <a:gd name="connsiteY20" fmla="*/ 89651 h 469562"/>
                      <a:gd name="connsiteX21" fmla="*/ 456665 w 622131"/>
                      <a:gd name="connsiteY21" fmla="*/ 27439 h 469562"/>
                      <a:gd name="connsiteX22" fmla="*/ 456178 w 622131"/>
                      <a:gd name="connsiteY22" fmla="*/ 9180 h 469562"/>
                      <a:gd name="connsiteX23" fmla="*/ 471774 w 622131"/>
                      <a:gd name="connsiteY23" fmla="*/ 14 h 469562"/>
                      <a:gd name="connsiteX24" fmla="*/ 619754 w 622131"/>
                      <a:gd name="connsiteY24" fmla="*/ 14 h 469562"/>
                      <a:gd name="connsiteX25" fmla="*/ 622132 w 622131"/>
                      <a:gd name="connsiteY25" fmla="*/ 450888 h 469562"/>
                      <a:gd name="connsiteX26" fmla="*/ 616718 w 622131"/>
                      <a:gd name="connsiteY26" fmla="*/ 464092 h 469562"/>
                      <a:gd name="connsiteX27" fmla="*/ 603543 w 622131"/>
                      <a:gd name="connsiteY27" fmla="*/ 469562 h 469562"/>
                      <a:gd name="connsiteX28" fmla="*/ 176915 w 622131"/>
                      <a:gd name="connsiteY28" fmla="*/ 463376 h 469562"/>
                      <a:gd name="connsiteX29" fmla="*/ 603543 w 622131"/>
                      <a:gd name="connsiteY29" fmla="*/ 463376 h 469562"/>
                      <a:gd name="connsiteX30" fmla="*/ 612322 w 622131"/>
                      <a:gd name="connsiteY30" fmla="*/ 459724 h 469562"/>
                      <a:gd name="connsiteX31" fmla="*/ 615930 w 622131"/>
                      <a:gd name="connsiteY31" fmla="*/ 450916 h 469562"/>
                      <a:gd name="connsiteX32" fmla="*/ 613582 w 622131"/>
                      <a:gd name="connsiteY32" fmla="*/ 6201 h 469562"/>
                      <a:gd name="connsiteX33" fmla="*/ 471759 w 622131"/>
                      <a:gd name="connsiteY33" fmla="*/ 6201 h 469562"/>
                      <a:gd name="connsiteX34" fmla="*/ 461577 w 622131"/>
                      <a:gd name="connsiteY34" fmla="*/ 12187 h 469562"/>
                      <a:gd name="connsiteX35" fmla="*/ 461906 w 622131"/>
                      <a:gd name="connsiteY35" fmla="*/ 24160 h 469562"/>
                      <a:gd name="connsiteX36" fmla="*/ 480968 w 622131"/>
                      <a:gd name="connsiteY36" fmla="*/ 90324 h 469562"/>
                      <a:gd name="connsiteX37" fmla="*/ 453772 w 622131"/>
                      <a:gd name="connsiteY37" fmla="*/ 129120 h 469562"/>
                      <a:gd name="connsiteX38" fmla="*/ 346864 w 622131"/>
                      <a:gd name="connsiteY38" fmla="*/ 131454 h 469562"/>
                      <a:gd name="connsiteX39" fmla="*/ 322919 w 622131"/>
                      <a:gd name="connsiteY39" fmla="*/ 107853 h 469562"/>
                      <a:gd name="connsiteX40" fmla="*/ 334920 w 622131"/>
                      <a:gd name="connsiteY40" fmla="*/ 22699 h 469562"/>
                      <a:gd name="connsiteX41" fmla="*/ 334004 w 622131"/>
                      <a:gd name="connsiteY41" fmla="*/ 11500 h 469562"/>
                      <a:gd name="connsiteX42" fmla="*/ 324208 w 622131"/>
                      <a:gd name="connsiteY42" fmla="*/ 6201 h 469562"/>
                      <a:gd name="connsiteX43" fmla="*/ 176915 w 622131"/>
                      <a:gd name="connsiteY43" fmla="*/ 6201 h 469562"/>
                      <a:gd name="connsiteX44" fmla="*/ 176915 w 622131"/>
                      <a:gd name="connsiteY44" fmla="*/ 165395 h 469562"/>
                      <a:gd name="connsiteX45" fmla="*/ 164685 w 622131"/>
                      <a:gd name="connsiteY45" fmla="*/ 185602 h 469562"/>
                      <a:gd name="connsiteX46" fmla="*/ 141155 w 622131"/>
                      <a:gd name="connsiteY46" fmla="*/ 184127 h 469562"/>
                      <a:gd name="connsiteX47" fmla="*/ 87608 w 622131"/>
                      <a:gd name="connsiteY47" fmla="*/ 153294 h 469562"/>
                      <a:gd name="connsiteX48" fmla="*/ 39532 w 622131"/>
                      <a:gd name="connsiteY48" fmla="*/ 162660 h 469562"/>
                      <a:gd name="connsiteX49" fmla="*/ 7195 w 622131"/>
                      <a:gd name="connsiteY49" fmla="*/ 218298 h 469562"/>
                      <a:gd name="connsiteX50" fmla="*/ 27645 w 622131"/>
                      <a:gd name="connsiteY50" fmla="*/ 291794 h 469562"/>
                      <a:gd name="connsiteX51" fmla="*/ 88825 w 622131"/>
                      <a:gd name="connsiteY51" fmla="*/ 316168 h 469562"/>
                      <a:gd name="connsiteX52" fmla="*/ 145222 w 622131"/>
                      <a:gd name="connsiteY52" fmla="*/ 303466 h 469562"/>
                      <a:gd name="connsiteX53" fmla="*/ 166632 w 622131"/>
                      <a:gd name="connsiteY53" fmla="*/ 305471 h 469562"/>
                      <a:gd name="connsiteX54" fmla="*/ 176915 w 622131"/>
                      <a:gd name="connsiteY54" fmla="*/ 324604 h 469562"/>
                      <a:gd name="connsiteX55" fmla="*/ 176915 w 622131"/>
                      <a:gd name="connsiteY55" fmla="*/ 463376 h 4695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622131" h="469562">
                        <a:moveTo>
                          <a:pt x="603543" y="469562"/>
                        </a:moveTo>
                        <a:lnTo>
                          <a:pt x="170728" y="469562"/>
                        </a:lnTo>
                        <a:lnTo>
                          <a:pt x="170728" y="324604"/>
                        </a:lnTo>
                        <a:cubicBezTo>
                          <a:pt x="170728" y="318975"/>
                          <a:pt x="167921" y="313748"/>
                          <a:pt x="163210" y="310626"/>
                        </a:cubicBezTo>
                        <a:cubicBezTo>
                          <a:pt x="158498" y="307504"/>
                          <a:pt x="152827" y="306974"/>
                          <a:pt x="147643" y="309165"/>
                        </a:cubicBezTo>
                        <a:cubicBezTo>
                          <a:pt x="129183" y="316985"/>
                          <a:pt x="109505" y="321410"/>
                          <a:pt x="89112" y="322355"/>
                        </a:cubicBezTo>
                        <a:cubicBezTo>
                          <a:pt x="63219" y="323530"/>
                          <a:pt x="39775" y="314178"/>
                          <a:pt x="23077" y="295990"/>
                        </a:cubicBezTo>
                        <a:cubicBezTo>
                          <a:pt x="4803" y="276069"/>
                          <a:pt x="-3016" y="248200"/>
                          <a:pt x="1051" y="217496"/>
                        </a:cubicBezTo>
                        <a:cubicBezTo>
                          <a:pt x="5505" y="183941"/>
                          <a:pt x="22590" y="166340"/>
                          <a:pt x="36138" y="157490"/>
                        </a:cubicBezTo>
                        <a:cubicBezTo>
                          <a:pt x="56116" y="144429"/>
                          <a:pt x="77268" y="143870"/>
                          <a:pt x="89312" y="147350"/>
                        </a:cubicBezTo>
                        <a:cubicBezTo>
                          <a:pt x="100383" y="150558"/>
                          <a:pt x="119000" y="161213"/>
                          <a:pt x="144678" y="179043"/>
                        </a:cubicBezTo>
                        <a:cubicBezTo>
                          <a:pt x="149834" y="182624"/>
                          <a:pt x="156250" y="183025"/>
                          <a:pt x="161806" y="180117"/>
                        </a:cubicBezTo>
                        <a:cubicBezTo>
                          <a:pt x="167377" y="177196"/>
                          <a:pt x="170714" y="171696"/>
                          <a:pt x="170714" y="165395"/>
                        </a:cubicBezTo>
                        <a:lnTo>
                          <a:pt x="170714" y="0"/>
                        </a:lnTo>
                        <a:lnTo>
                          <a:pt x="324208" y="0"/>
                        </a:lnTo>
                        <a:cubicBezTo>
                          <a:pt x="330280" y="0"/>
                          <a:pt x="335880" y="3036"/>
                          <a:pt x="339188" y="8106"/>
                        </a:cubicBezTo>
                        <a:cubicBezTo>
                          <a:pt x="342525" y="13204"/>
                          <a:pt x="343041" y="19591"/>
                          <a:pt x="340592" y="25191"/>
                        </a:cubicBezTo>
                        <a:cubicBezTo>
                          <a:pt x="331970" y="44840"/>
                          <a:pt x="318952" y="81402"/>
                          <a:pt x="328676" y="105547"/>
                        </a:cubicBezTo>
                        <a:cubicBezTo>
                          <a:pt x="332429" y="114856"/>
                          <a:pt x="339346" y="121644"/>
                          <a:pt x="349242" y="125740"/>
                        </a:cubicBezTo>
                        <a:cubicBezTo>
                          <a:pt x="383784" y="140018"/>
                          <a:pt x="424528" y="139230"/>
                          <a:pt x="450636" y="123792"/>
                        </a:cubicBezTo>
                        <a:cubicBezTo>
                          <a:pt x="464928" y="115343"/>
                          <a:pt x="473292" y="103542"/>
                          <a:pt x="474838" y="89651"/>
                        </a:cubicBezTo>
                        <a:cubicBezTo>
                          <a:pt x="477416" y="66436"/>
                          <a:pt x="466375" y="43006"/>
                          <a:pt x="456665" y="27439"/>
                        </a:cubicBezTo>
                        <a:cubicBezTo>
                          <a:pt x="453142" y="21797"/>
                          <a:pt x="452970" y="14966"/>
                          <a:pt x="456178" y="9180"/>
                        </a:cubicBezTo>
                        <a:cubicBezTo>
                          <a:pt x="459371" y="3437"/>
                          <a:pt x="465200" y="14"/>
                          <a:pt x="471774" y="14"/>
                        </a:cubicBezTo>
                        <a:lnTo>
                          <a:pt x="619754" y="14"/>
                        </a:lnTo>
                        <a:lnTo>
                          <a:pt x="622132" y="450888"/>
                        </a:lnTo>
                        <a:cubicBezTo>
                          <a:pt x="622160" y="455871"/>
                          <a:pt x="620241" y="460554"/>
                          <a:pt x="616718" y="464092"/>
                        </a:cubicBezTo>
                        <a:cubicBezTo>
                          <a:pt x="613209" y="467629"/>
                          <a:pt x="608526" y="469562"/>
                          <a:pt x="603543" y="469562"/>
                        </a:cubicBezTo>
                        <a:close/>
                        <a:moveTo>
                          <a:pt x="176915" y="463376"/>
                        </a:moveTo>
                        <a:lnTo>
                          <a:pt x="603543" y="463376"/>
                        </a:lnTo>
                        <a:cubicBezTo>
                          <a:pt x="606865" y="463376"/>
                          <a:pt x="609987" y="462072"/>
                          <a:pt x="612322" y="459724"/>
                        </a:cubicBezTo>
                        <a:cubicBezTo>
                          <a:pt x="614670" y="457375"/>
                          <a:pt x="615945" y="454239"/>
                          <a:pt x="615930" y="450916"/>
                        </a:cubicBezTo>
                        <a:lnTo>
                          <a:pt x="613582" y="6201"/>
                        </a:lnTo>
                        <a:lnTo>
                          <a:pt x="471759" y="6201"/>
                        </a:lnTo>
                        <a:cubicBezTo>
                          <a:pt x="467463" y="6201"/>
                          <a:pt x="463653" y="8435"/>
                          <a:pt x="461577" y="12187"/>
                        </a:cubicBezTo>
                        <a:cubicBezTo>
                          <a:pt x="459472" y="15982"/>
                          <a:pt x="459601" y="20465"/>
                          <a:pt x="461906" y="24160"/>
                        </a:cubicBezTo>
                        <a:cubicBezTo>
                          <a:pt x="472132" y="40558"/>
                          <a:pt x="483746" y="65347"/>
                          <a:pt x="480968" y="90324"/>
                        </a:cubicBezTo>
                        <a:cubicBezTo>
                          <a:pt x="479206" y="106220"/>
                          <a:pt x="469797" y="119639"/>
                          <a:pt x="453772" y="129120"/>
                        </a:cubicBezTo>
                        <a:cubicBezTo>
                          <a:pt x="425645" y="145761"/>
                          <a:pt x="383670" y="146677"/>
                          <a:pt x="346864" y="131454"/>
                        </a:cubicBezTo>
                        <a:cubicBezTo>
                          <a:pt x="335364" y="126699"/>
                          <a:pt x="327316" y="118765"/>
                          <a:pt x="322919" y="107853"/>
                        </a:cubicBezTo>
                        <a:cubicBezTo>
                          <a:pt x="312880" y="82920"/>
                          <a:pt x="323907" y="47775"/>
                          <a:pt x="334920" y="22699"/>
                        </a:cubicBezTo>
                        <a:cubicBezTo>
                          <a:pt x="336539" y="19033"/>
                          <a:pt x="336195" y="14837"/>
                          <a:pt x="334004" y="11500"/>
                        </a:cubicBezTo>
                        <a:cubicBezTo>
                          <a:pt x="331798" y="8134"/>
                          <a:pt x="328232" y="6201"/>
                          <a:pt x="324208" y="6201"/>
                        </a:cubicBezTo>
                        <a:lnTo>
                          <a:pt x="176915" y="6201"/>
                        </a:lnTo>
                        <a:lnTo>
                          <a:pt x="176915" y="165395"/>
                        </a:lnTo>
                        <a:cubicBezTo>
                          <a:pt x="176915" y="174045"/>
                          <a:pt x="172347" y="181592"/>
                          <a:pt x="164685" y="185602"/>
                        </a:cubicBezTo>
                        <a:cubicBezTo>
                          <a:pt x="157037" y="189598"/>
                          <a:pt x="148244" y="189054"/>
                          <a:pt x="141155" y="184127"/>
                        </a:cubicBezTo>
                        <a:cubicBezTo>
                          <a:pt x="116394" y="166928"/>
                          <a:pt x="97876" y="156258"/>
                          <a:pt x="87608" y="153294"/>
                        </a:cubicBezTo>
                        <a:cubicBezTo>
                          <a:pt x="75979" y="149928"/>
                          <a:pt x="56603" y="151518"/>
                          <a:pt x="39532" y="162660"/>
                        </a:cubicBezTo>
                        <a:cubicBezTo>
                          <a:pt x="27058" y="170809"/>
                          <a:pt x="11334" y="187063"/>
                          <a:pt x="7195" y="218298"/>
                        </a:cubicBezTo>
                        <a:cubicBezTo>
                          <a:pt x="3371" y="247140"/>
                          <a:pt x="10632" y="273248"/>
                          <a:pt x="27645" y="291794"/>
                        </a:cubicBezTo>
                        <a:cubicBezTo>
                          <a:pt x="43069" y="308607"/>
                          <a:pt x="64795" y="317257"/>
                          <a:pt x="88825" y="316168"/>
                        </a:cubicBezTo>
                        <a:cubicBezTo>
                          <a:pt x="108474" y="315266"/>
                          <a:pt x="127450" y="310999"/>
                          <a:pt x="145222" y="303466"/>
                        </a:cubicBezTo>
                        <a:cubicBezTo>
                          <a:pt x="152254" y="300487"/>
                          <a:pt x="160245" y="301246"/>
                          <a:pt x="166632" y="305471"/>
                        </a:cubicBezTo>
                        <a:cubicBezTo>
                          <a:pt x="173077" y="309738"/>
                          <a:pt x="176915" y="316884"/>
                          <a:pt x="176915" y="324604"/>
                        </a:cubicBezTo>
                        <a:lnTo>
                          <a:pt x="176915" y="463376"/>
                        </a:lnTo>
                        <a:close/>
                      </a:path>
                    </a:pathLst>
                  </a:custGeom>
                  <a:solidFill>
                    <a:srgbClr val="FCFAFA"/>
                  </a:solidFill>
                  <a:ln w="142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28" name="Graphique 4370">
                  <a:extLst>
                    <a:ext uri="{FF2B5EF4-FFF2-40B4-BE49-F238E27FC236}">
                      <a16:creationId xmlns:a16="http://schemas.microsoft.com/office/drawing/2014/main" id="{C6034417-2A93-E829-3C4E-9D16F49E5E47}"/>
                    </a:ext>
                  </a:extLst>
                </p:cNvPr>
                <p:cNvGrpSpPr/>
                <p:nvPr/>
              </p:nvGrpSpPr>
              <p:grpSpPr>
                <a:xfrm>
                  <a:off x="6039529" y="1704890"/>
                  <a:ext cx="436208" cy="628872"/>
                  <a:chOff x="6039529" y="1704890"/>
                  <a:chExt cx="436208" cy="628872"/>
                </a:xfrm>
              </p:grpSpPr>
              <p:sp>
                <p:nvSpPr>
                  <p:cNvPr id="29" name="Forme libre : forme 6020">
                    <a:extLst>
                      <a:ext uri="{FF2B5EF4-FFF2-40B4-BE49-F238E27FC236}">
                        <a16:creationId xmlns:a16="http://schemas.microsoft.com/office/drawing/2014/main" id="{DD3A0212-E918-31EE-9450-2F4DF61F2505}"/>
                      </a:ext>
                    </a:extLst>
                  </p:cNvPr>
                  <p:cNvSpPr/>
                  <p:nvPr/>
                </p:nvSpPr>
                <p:spPr>
                  <a:xfrm>
                    <a:off x="6042623" y="1707955"/>
                    <a:ext cx="430007" cy="622700"/>
                  </a:xfrm>
                  <a:custGeom>
                    <a:avLst/>
                    <a:gdLst>
                      <a:gd name="connsiteX0" fmla="*/ 16555 w 430007"/>
                      <a:gd name="connsiteY0" fmla="*/ 622687 h 622700"/>
                      <a:gd name="connsiteX1" fmla="*/ 0 w 430007"/>
                      <a:gd name="connsiteY1" fmla="*/ 606160 h 622700"/>
                      <a:gd name="connsiteX2" fmla="*/ 0 w 430007"/>
                      <a:gd name="connsiteY2" fmla="*/ 486779 h 622700"/>
                      <a:gd name="connsiteX3" fmla="*/ 301 w 430007"/>
                      <a:gd name="connsiteY3" fmla="*/ 312748 h 622700"/>
                      <a:gd name="connsiteX4" fmla="*/ 301 w 430007"/>
                      <a:gd name="connsiteY4" fmla="*/ 154986 h 622700"/>
                      <a:gd name="connsiteX5" fmla="*/ 145961 w 430007"/>
                      <a:gd name="connsiteY5" fmla="*/ 154986 h 622700"/>
                      <a:gd name="connsiteX6" fmla="*/ 157905 w 430007"/>
                      <a:gd name="connsiteY6" fmla="*/ 131657 h 622700"/>
                      <a:gd name="connsiteX7" fmla="*/ 179015 w 430007"/>
                      <a:gd name="connsiteY7" fmla="*/ 7779 h 622700"/>
                      <a:gd name="connsiteX8" fmla="*/ 288829 w 430007"/>
                      <a:gd name="connsiteY8" fmla="*/ 58461 h 622700"/>
                      <a:gd name="connsiteX9" fmla="*/ 279148 w 430007"/>
                      <a:gd name="connsiteY9" fmla="*/ 135910 h 622700"/>
                      <a:gd name="connsiteX10" fmla="*/ 291550 w 430007"/>
                      <a:gd name="connsiteY10" fmla="*/ 158609 h 622700"/>
                      <a:gd name="connsiteX11" fmla="*/ 430007 w 430007"/>
                      <a:gd name="connsiteY11" fmla="*/ 158609 h 622700"/>
                      <a:gd name="connsiteX12" fmla="*/ 430007 w 430007"/>
                      <a:gd name="connsiteY12" fmla="*/ 320911 h 622700"/>
                      <a:gd name="connsiteX13" fmla="*/ 399102 w 430007"/>
                      <a:gd name="connsiteY13" fmla="*/ 337094 h 622700"/>
                      <a:gd name="connsiteX14" fmla="*/ 344653 w 430007"/>
                      <a:gd name="connsiteY14" fmla="*/ 305831 h 622700"/>
                      <a:gd name="connsiteX15" fmla="*/ 260316 w 430007"/>
                      <a:gd name="connsiteY15" fmla="*/ 373412 h 622700"/>
                      <a:gd name="connsiteX16" fmla="*/ 345169 w 430007"/>
                      <a:gd name="connsiteY16" fmla="*/ 474777 h 622700"/>
                      <a:gd name="connsiteX17" fmla="*/ 402625 w 430007"/>
                      <a:gd name="connsiteY17" fmla="*/ 461831 h 622700"/>
                      <a:gd name="connsiteX18" fmla="*/ 430007 w 430007"/>
                      <a:gd name="connsiteY18" fmla="*/ 480119 h 622700"/>
                      <a:gd name="connsiteX19" fmla="*/ 430007 w 430007"/>
                      <a:gd name="connsiteY19" fmla="*/ 621985 h 622700"/>
                      <a:gd name="connsiteX20" fmla="*/ 16541 w 430007"/>
                      <a:gd name="connsiteY20" fmla="*/ 622701 h 622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430007" h="622700">
                        <a:moveTo>
                          <a:pt x="16555" y="622687"/>
                        </a:moveTo>
                        <a:cubicBezTo>
                          <a:pt x="7418" y="622701"/>
                          <a:pt x="0" y="615297"/>
                          <a:pt x="0" y="606160"/>
                        </a:cubicBezTo>
                        <a:lnTo>
                          <a:pt x="0" y="486779"/>
                        </a:lnTo>
                        <a:cubicBezTo>
                          <a:pt x="0" y="471383"/>
                          <a:pt x="301" y="328415"/>
                          <a:pt x="301" y="312748"/>
                        </a:cubicBezTo>
                        <a:lnTo>
                          <a:pt x="301" y="154986"/>
                        </a:lnTo>
                        <a:lnTo>
                          <a:pt x="145961" y="154986"/>
                        </a:lnTo>
                        <a:cubicBezTo>
                          <a:pt x="157962" y="154986"/>
                          <a:pt x="165009" y="141338"/>
                          <a:pt x="157905" y="131657"/>
                        </a:cubicBezTo>
                        <a:cubicBezTo>
                          <a:pt x="123807" y="85156"/>
                          <a:pt x="153566" y="18978"/>
                          <a:pt x="179015" y="7779"/>
                        </a:cubicBezTo>
                        <a:cubicBezTo>
                          <a:pt x="209189" y="-5497"/>
                          <a:pt x="270727" y="-9120"/>
                          <a:pt x="288829" y="58461"/>
                        </a:cubicBezTo>
                        <a:cubicBezTo>
                          <a:pt x="298253" y="93663"/>
                          <a:pt x="289603" y="119369"/>
                          <a:pt x="279148" y="135910"/>
                        </a:cubicBezTo>
                        <a:cubicBezTo>
                          <a:pt x="272919" y="145763"/>
                          <a:pt x="279893" y="158609"/>
                          <a:pt x="291550" y="158609"/>
                        </a:cubicBezTo>
                        <a:lnTo>
                          <a:pt x="430007" y="158609"/>
                        </a:lnTo>
                        <a:lnTo>
                          <a:pt x="430007" y="320911"/>
                        </a:lnTo>
                        <a:cubicBezTo>
                          <a:pt x="430007" y="336807"/>
                          <a:pt x="412163" y="346159"/>
                          <a:pt x="399102" y="337094"/>
                        </a:cubicBezTo>
                        <a:cubicBezTo>
                          <a:pt x="380399" y="324105"/>
                          <a:pt x="357714" y="309611"/>
                          <a:pt x="344653" y="305831"/>
                        </a:cubicBezTo>
                        <a:cubicBezTo>
                          <a:pt x="319634" y="298584"/>
                          <a:pt x="268321" y="313077"/>
                          <a:pt x="260316" y="373412"/>
                        </a:cubicBezTo>
                        <a:cubicBezTo>
                          <a:pt x="252325" y="433747"/>
                          <a:pt x="292453" y="477183"/>
                          <a:pt x="345169" y="474777"/>
                        </a:cubicBezTo>
                        <a:cubicBezTo>
                          <a:pt x="368813" y="473689"/>
                          <a:pt x="388304" y="467903"/>
                          <a:pt x="402625" y="461831"/>
                        </a:cubicBezTo>
                        <a:cubicBezTo>
                          <a:pt x="415629" y="456332"/>
                          <a:pt x="430007" y="465999"/>
                          <a:pt x="430007" y="480119"/>
                        </a:cubicBezTo>
                        <a:lnTo>
                          <a:pt x="430007" y="621985"/>
                        </a:lnTo>
                        <a:lnTo>
                          <a:pt x="16541" y="622701"/>
                        </a:lnTo>
                        <a:close/>
                      </a:path>
                    </a:pathLst>
                  </a:custGeom>
                  <a:solidFill>
                    <a:srgbClr val="FFD040"/>
                  </a:solidFill>
                  <a:ln w="142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30" name="Forme libre : forme 6021">
                    <a:extLst>
                      <a:ext uri="{FF2B5EF4-FFF2-40B4-BE49-F238E27FC236}">
                        <a16:creationId xmlns:a16="http://schemas.microsoft.com/office/drawing/2014/main" id="{10560BDB-F55C-B8AE-A888-7D680588B204}"/>
                      </a:ext>
                    </a:extLst>
                  </p:cNvPr>
                  <p:cNvSpPr/>
                  <p:nvPr/>
                </p:nvSpPr>
                <p:spPr>
                  <a:xfrm>
                    <a:off x="6039529" y="1704890"/>
                    <a:ext cx="436208" cy="628872"/>
                  </a:xfrm>
                  <a:custGeom>
                    <a:avLst/>
                    <a:gdLst>
                      <a:gd name="connsiteX0" fmla="*/ 19620 w 436208"/>
                      <a:gd name="connsiteY0" fmla="*/ 628859 h 628872"/>
                      <a:gd name="connsiteX1" fmla="*/ 5757 w 436208"/>
                      <a:gd name="connsiteY1" fmla="*/ 623130 h 628872"/>
                      <a:gd name="connsiteX2" fmla="*/ 0 w 436208"/>
                      <a:gd name="connsiteY2" fmla="*/ 609253 h 628872"/>
                      <a:gd name="connsiteX3" fmla="*/ 0 w 436208"/>
                      <a:gd name="connsiteY3" fmla="*/ 489872 h 628872"/>
                      <a:gd name="connsiteX4" fmla="*/ 158 w 436208"/>
                      <a:gd name="connsiteY4" fmla="*/ 403458 h 628872"/>
                      <a:gd name="connsiteX5" fmla="*/ 315 w 436208"/>
                      <a:gd name="connsiteY5" fmla="*/ 315841 h 628872"/>
                      <a:gd name="connsiteX6" fmla="*/ 315 w 436208"/>
                      <a:gd name="connsiteY6" fmla="*/ 154971 h 628872"/>
                      <a:gd name="connsiteX7" fmla="*/ 149069 w 436208"/>
                      <a:gd name="connsiteY7" fmla="*/ 154971 h 628872"/>
                      <a:gd name="connsiteX8" fmla="*/ 159481 w 436208"/>
                      <a:gd name="connsiteY8" fmla="*/ 148555 h 628872"/>
                      <a:gd name="connsiteX9" fmla="*/ 158521 w 436208"/>
                      <a:gd name="connsiteY9" fmla="*/ 136554 h 628872"/>
                      <a:gd name="connsiteX10" fmla="*/ 146262 w 436208"/>
                      <a:gd name="connsiteY10" fmla="*/ 58704 h 628872"/>
                      <a:gd name="connsiteX11" fmla="*/ 180876 w 436208"/>
                      <a:gd name="connsiteY11" fmla="*/ 8007 h 628872"/>
                      <a:gd name="connsiteX12" fmla="*/ 254487 w 436208"/>
                      <a:gd name="connsiteY12" fmla="*/ 7392 h 628872"/>
                      <a:gd name="connsiteX13" fmla="*/ 294916 w 436208"/>
                      <a:gd name="connsiteY13" fmla="*/ 60724 h 628872"/>
                      <a:gd name="connsiteX14" fmla="*/ 284862 w 436208"/>
                      <a:gd name="connsiteY14" fmla="*/ 140636 h 628872"/>
                      <a:gd name="connsiteX15" fmla="*/ 284490 w 436208"/>
                      <a:gd name="connsiteY15" fmla="*/ 152594 h 628872"/>
                      <a:gd name="connsiteX16" fmla="*/ 294644 w 436208"/>
                      <a:gd name="connsiteY16" fmla="*/ 158580 h 628872"/>
                      <a:gd name="connsiteX17" fmla="*/ 436209 w 436208"/>
                      <a:gd name="connsiteY17" fmla="*/ 158580 h 628872"/>
                      <a:gd name="connsiteX18" fmla="*/ 436209 w 436208"/>
                      <a:gd name="connsiteY18" fmla="*/ 323975 h 628872"/>
                      <a:gd name="connsiteX19" fmla="*/ 423978 w 436208"/>
                      <a:gd name="connsiteY19" fmla="*/ 344182 h 628872"/>
                      <a:gd name="connsiteX20" fmla="*/ 400449 w 436208"/>
                      <a:gd name="connsiteY20" fmla="*/ 342707 h 628872"/>
                      <a:gd name="connsiteX21" fmla="*/ 346902 w 436208"/>
                      <a:gd name="connsiteY21" fmla="*/ 311874 h 628872"/>
                      <a:gd name="connsiteX22" fmla="*/ 298826 w 436208"/>
                      <a:gd name="connsiteY22" fmla="*/ 321240 h 628872"/>
                      <a:gd name="connsiteX23" fmla="*/ 266488 w 436208"/>
                      <a:gd name="connsiteY23" fmla="*/ 376878 h 628872"/>
                      <a:gd name="connsiteX24" fmla="*/ 286939 w 436208"/>
                      <a:gd name="connsiteY24" fmla="*/ 450374 h 628872"/>
                      <a:gd name="connsiteX25" fmla="*/ 348119 w 436208"/>
                      <a:gd name="connsiteY25" fmla="*/ 474749 h 628872"/>
                      <a:gd name="connsiteX26" fmla="*/ 404516 w 436208"/>
                      <a:gd name="connsiteY26" fmla="*/ 462046 h 628872"/>
                      <a:gd name="connsiteX27" fmla="*/ 425926 w 436208"/>
                      <a:gd name="connsiteY27" fmla="*/ 464051 h 628872"/>
                      <a:gd name="connsiteX28" fmla="*/ 436209 w 436208"/>
                      <a:gd name="connsiteY28" fmla="*/ 483184 h 628872"/>
                      <a:gd name="connsiteX29" fmla="*/ 436209 w 436208"/>
                      <a:gd name="connsiteY29" fmla="*/ 628143 h 628872"/>
                      <a:gd name="connsiteX30" fmla="*/ 19649 w 436208"/>
                      <a:gd name="connsiteY30" fmla="*/ 628873 h 628872"/>
                      <a:gd name="connsiteX31" fmla="*/ 19606 w 436208"/>
                      <a:gd name="connsiteY31" fmla="*/ 628873 h 628872"/>
                      <a:gd name="connsiteX32" fmla="*/ 19649 w 436208"/>
                      <a:gd name="connsiteY32" fmla="*/ 622672 h 628872"/>
                      <a:gd name="connsiteX33" fmla="*/ 19649 w 436208"/>
                      <a:gd name="connsiteY33" fmla="*/ 625765 h 628872"/>
                      <a:gd name="connsiteX34" fmla="*/ 19649 w 436208"/>
                      <a:gd name="connsiteY34" fmla="*/ 622672 h 628872"/>
                      <a:gd name="connsiteX35" fmla="*/ 430022 w 436208"/>
                      <a:gd name="connsiteY35" fmla="*/ 621956 h 628872"/>
                      <a:gd name="connsiteX36" fmla="*/ 430022 w 436208"/>
                      <a:gd name="connsiteY36" fmla="*/ 483184 h 628872"/>
                      <a:gd name="connsiteX37" fmla="*/ 422503 w 436208"/>
                      <a:gd name="connsiteY37" fmla="*/ 469206 h 628872"/>
                      <a:gd name="connsiteX38" fmla="*/ 406936 w 436208"/>
                      <a:gd name="connsiteY38" fmla="*/ 467745 h 628872"/>
                      <a:gd name="connsiteX39" fmla="*/ 348405 w 436208"/>
                      <a:gd name="connsiteY39" fmla="*/ 480935 h 628872"/>
                      <a:gd name="connsiteX40" fmla="*/ 282371 w 436208"/>
                      <a:gd name="connsiteY40" fmla="*/ 454570 h 628872"/>
                      <a:gd name="connsiteX41" fmla="*/ 260345 w 436208"/>
                      <a:gd name="connsiteY41" fmla="*/ 376076 h 628872"/>
                      <a:gd name="connsiteX42" fmla="*/ 295431 w 436208"/>
                      <a:gd name="connsiteY42" fmla="*/ 316070 h 628872"/>
                      <a:gd name="connsiteX43" fmla="*/ 348606 w 436208"/>
                      <a:gd name="connsiteY43" fmla="*/ 305931 h 628872"/>
                      <a:gd name="connsiteX44" fmla="*/ 403972 w 436208"/>
                      <a:gd name="connsiteY44" fmla="*/ 337623 h 628872"/>
                      <a:gd name="connsiteX45" fmla="*/ 421100 w 436208"/>
                      <a:gd name="connsiteY45" fmla="*/ 338697 h 628872"/>
                      <a:gd name="connsiteX46" fmla="*/ 430007 w 436208"/>
                      <a:gd name="connsiteY46" fmla="*/ 323975 h 628872"/>
                      <a:gd name="connsiteX47" fmla="*/ 430007 w 436208"/>
                      <a:gd name="connsiteY47" fmla="*/ 164781 h 628872"/>
                      <a:gd name="connsiteX48" fmla="*/ 294644 w 436208"/>
                      <a:gd name="connsiteY48" fmla="*/ 164781 h 628872"/>
                      <a:gd name="connsiteX49" fmla="*/ 279062 w 436208"/>
                      <a:gd name="connsiteY49" fmla="*/ 155587 h 628872"/>
                      <a:gd name="connsiteX50" fmla="*/ 279635 w 436208"/>
                      <a:gd name="connsiteY50" fmla="*/ 137327 h 628872"/>
                      <a:gd name="connsiteX51" fmla="*/ 288944 w 436208"/>
                      <a:gd name="connsiteY51" fmla="*/ 62327 h 628872"/>
                      <a:gd name="connsiteX52" fmla="*/ 251809 w 436208"/>
                      <a:gd name="connsiteY52" fmla="*/ 12977 h 628872"/>
                      <a:gd name="connsiteX53" fmla="*/ 183368 w 436208"/>
                      <a:gd name="connsiteY53" fmla="*/ 13678 h 628872"/>
                      <a:gd name="connsiteX54" fmla="*/ 152234 w 436208"/>
                      <a:gd name="connsiteY54" fmla="*/ 60308 h 628872"/>
                      <a:gd name="connsiteX55" fmla="*/ 163505 w 436208"/>
                      <a:gd name="connsiteY55" fmla="*/ 132888 h 628872"/>
                      <a:gd name="connsiteX56" fmla="*/ 164994 w 436208"/>
                      <a:gd name="connsiteY56" fmla="*/ 151348 h 628872"/>
                      <a:gd name="connsiteX57" fmla="*/ 149055 w 436208"/>
                      <a:gd name="connsiteY57" fmla="*/ 161158 h 628872"/>
                      <a:gd name="connsiteX58" fmla="*/ 6487 w 436208"/>
                      <a:gd name="connsiteY58" fmla="*/ 161158 h 628872"/>
                      <a:gd name="connsiteX59" fmla="*/ 6487 w 436208"/>
                      <a:gd name="connsiteY59" fmla="*/ 315827 h 628872"/>
                      <a:gd name="connsiteX60" fmla="*/ 6330 w 436208"/>
                      <a:gd name="connsiteY60" fmla="*/ 403443 h 628872"/>
                      <a:gd name="connsiteX61" fmla="*/ 6172 w 436208"/>
                      <a:gd name="connsiteY61" fmla="*/ 489843 h 628872"/>
                      <a:gd name="connsiteX62" fmla="*/ 6172 w 436208"/>
                      <a:gd name="connsiteY62" fmla="*/ 609224 h 628872"/>
                      <a:gd name="connsiteX63" fmla="*/ 10111 w 436208"/>
                      <a:gd name="connsiteY63" fmla="*/ 618719 h 628872"/>
                      <a:gd name="connsiteX64" fmla="*/ 19591 w 436208"/>
                      <a:gd name="connsiteY64" fmla="*/ 622643 h 628872"/>
                      <a:gd name="connsiteX65" fmla="*/ 19620 w 436208"/>
                      <a:gd name="connsiteY65" fmla="*/ 622643 h 6288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</a:cxnLst>
                    <a:rect l="l" t="t" r="r" b="b"/>
                    <a:pathLst>
                      <a:path w="436208" h="628872">
                        <a:moveTo>
                          <a:pt x="19620" y="628859"/>
                        </a:moveTo>
                        <a:cubicBezTo>
                          <a:pt x="14393" y="628859"/>
                          <a:pt x="9466" y="626825"/>
                          <a:pt x="5757" y="623130"/>
                        </a:cubicBezTo>
                        <a:cubicBezTo>
                          <a:pt x="2048" y="619421"/>
                          <a:pt x="0" y="614495"/>
                          <a:pt x="0" y="609253"/>
                        </a:cubicBezTo>
                        <a:lnTo>
                          <a:pt x="0" y="489872"/>
                        </a:lnTo>
                        <a:cubicBezTo>
                          <a:pt x="0" y="482210"/>
                          <a:pt x="72" y="442913"/>
                          <a:pt x="158" y="403458"/>
                        </a:cubicBezTo>
                        <a:cubicBezTo>
                          <a:pt x="229" y="363674"/>
                          <a:pt x="315" y="323703"/>
                          <a:pt x="315" y="315841"/>
                        </a:cubicBezTo>
                        <a:lnTo>
                          <a:pt x="315" y="154971"/>
                        </a:lnTo>
                        <a:lnTo>
                          <a:pt x="149069" y="154971"/>
                        </a:lnTo>
                        <a:cubicBezTo>
                          <a:pt x="153552" y="154971"/>
                          <a:pt x="157447" y="152580"/>
                          <a:pt x="159481" y="148555"/>
                        </a:cubicBezTo>
                        <a:cubicBezTo>
                          <a:pt x="161486" y="144603"/>
                          <a:pt x="161127" y="140120"/>
                          <a:pt x="158521" y="136554"/>
                        </a:cubicBezTo>
                        <a:cubicBezTo>
                          <a:pt x="137412" y="107769"/>
                          <a:pt x="141780" y="75431"/>
                          <a:pt x="146262" y="58704"/>
                        </a:cubicBezTo>
                        <a:cubicBezTo>
                          <a:pt x="152606" y="35031"/>
                          <a:pt x="166842" y="14180"/>
                          <a:pt x="180876" y="8007"/>
                        </a:cubicBezTo>
                        <a:cubicBezTo>
                          <a:pt x="198892" y="73"/>
                          <a:pt x="228995" y="-4839"/>
                          <a:pt x="254487" y="7392"/>
                        </a:cubicBezTo>
                        <a:cubicBezTo>
                          <a:pt x="274394" y="16944"/>
                          <a:pt x="287999" y="34888"/>
                          <a:pt x="294916" y="60724"/>
                        </a:cubicBezTo>
                        <a:cubicBezTo>
                          <a:pt x="304869" y="97873"/>
                          <a:pt x="294945" y="124682"/>
                          <a:pt x="284862" y="140636"/>
                        </a:cubicBezTo>
                        <a:cubicBezTo>
                          <a:pt x="282528" y="144331"/>
                          <a:pt x="282385" y="148799"/>
                          <a:pt x="284490" y="152594"/>
                        </a:cubicBezTo>
                        <a:cubicBezTo>
                          <a:pt x="286552" y="156346"/>
                          <a:pt x="290347" y="158580"/>
                          <a:pt x="294644" y="158580"/>
                        </a:cubicBezTo>
                        <a:lnTo>
                          <a:pt x="436209" y="158580"/>
                        </a:lnTo>
                        <a:lnTo>
                          <a:pt x="436209" y="323975"/>
                        </a:lnTo>
                        <a:cubicBezTo>
                          <a:pt x="436209" y="332625"/>
                          <a:pt x="431640" y="340173"/>
                          <a:pt x="423978" y="344182"/>
                        </a:cubicBezTo>
                        <a:cubicBezTo>
                          <a:pt x="416331" y="348178"/>
                          <a:pt x="407538" y="347634"/>
                          <a:pt x="400449" y="342707"/>
                        </a:cubicBezTo>
                        <a:cubicBezTo>
                          <a:pt x="375687" y="325508"/>
                          <a:pt x="357170" y="314838"/>
                          <a:pt x="346902" y="311874"/>
                        </a:cubicBezTo>
                        <a:cubicBezTo>
                          <a:pt x="335273" y="308508"/>
                          <a:pt x="315896" y="310098"/>
                          <a:pt x="298826" y="321240"/>
                        </a:cubicBezTo>
                        <a:cubicBezTo>
                          <a:pt x="286352" y="329389"/>
                          <a:pt x="270627" y="345643"/>
                          <a:pt x="266488" y="376878"/>
                        </a:cubicBezTo>
                        <a:cubicBezTo>
                          <a:pt x="262665" y="405720"/>
                          <a:pt x="269925" y="431828"/>
                          <a:pt x="286939" y="450374"/>
                        </a:cubicBezTo>
                        <a:cubicBezTo>
                          <a:pt x="302363" y="467187"/>
                          <a:pt x="324088" y="475837"/>
                          <a:pt x="348119" y="474749"/>
                        </a:cubicBezTo>
                        <a:cubicBezTo>
                          <a:pt x="367768" y="473846"/>
                          <a:pt x="386743" y="469579"/>
                          <a:pt x="404516" y="462046"/>
                        </a:cubicBezTo>
                        <a:cubicBezTo>
                          <a:pt x="411547" y="459067"/>
                          <a:pt x="419539" y="459826"/>
                          <a:pt x="425926" y="464051"/>
                        </a:cubicBezTo>
                        <a:cubicBezTo>
                          <a:pt x="432370" y="468318"/>
                          <a:pt x="436209" y="475479"/>
                          <a:pt x="436209" y="483184"/>
                        </a:cubicBezTo>
                        <a:lnTo>
                          <a:pt x="436209" y="628143"/>
                        </a:lnTo>
                        <a:lnTo>
                          <a:pt x="19649" y="628873"/>
                        </a:lnTo>
                        <a:lnTo>
                          <a:pt x="19606" y="628873"/>
                        </a:lnTo>
                        <a:close/>
                        <a:moveTo>
                          <a:pt x="19649" y="622672"/>
                        </a:moveTo>
                        <a:lnTo>
                          <a:pt x="19649" y="625765"/>
                        </a:lnTo>
                        <a:cubicBezTo>
                          <a:pt x="19649" y="625765"/>
                          <a:pt x="19649" y="622672"/>
                          <a:pt x="19649" y="622672"/>
                        </a:cubicBezTo>
                        <a:lnTo>
                          <a:pt x="430022" y="621956"/>
                        </a:lnTo>
                        <a:lnTo>
                          <a:pt x="430022" y="483184"/>
                        </a:lnTo>
                        <a:cubicBezTo>
                          <a:pt x="430022" y="477555"/>
                          <a:pt x="427215" y="472328"/>
                          <a:pt x="422503" y="469206"/>
                        </a:cubicBezTo>
                        <a:cubicBezTo>
                          <a:pt x="417791" y="466084"/>
                          <a:pt x="412120" y="465554"/>
                          <a:pt x="406936" y="467745"/>
                        </a:cubicBezTo>
                        <a:cubicBezTo>
                          <a:pt x="388476" y="475565"/>
                          <a:pt x="368799" y="479990"/>
                          <a:pt x="348405" y="480935"/>
                        </a:cubicBezTo>
                        <a:cubicBezTo>
                          <a:pt x="322513" y="482110"/>
                          <a:pt x="299069" y="472758"/>
                          <a:pt x="282371" y="454570"/>
                        </a:cubicBezTo>
                        <a:cubicBezTo>
                          <a:pt x="264097" y="434649"/>
                          <a:pt x="256277" y="406780"/>
                          <a:pt x="260345" y="376076"/>
                        </a:cubicBezTo>
                        <a:cubicBezTo>
                          <a:pt x="264798" y="342521"/>
                          <a:pt x="281884" y="324920"/>
                          <a:pt x="295431" y="316070"/>
                        </a:cubicBezTo>
                        <a:cubicBezTo>
                          <a:pt x="315409" y="303009"/>
                          <a:pt x="336562" y="302451"/>
                          <a:pt x="348606" y="305931"/>
                        </a:cubicBezTo>
                        <a:cubicBezTo>
                          <a:pt x="359676" y="309139"/>
                          <a:pt x="378294" y="319793"/>
                          <a:pt x="403972" y="337623"/>
                        </a:cubicBezTo>
                        <a:cubicBezTo>
                          <a:pt x="409127" y="341204"/>
                          <a:pt x="415543" y="341605"/>
                          <a:pt x="421100" y="338697"/>
                        </a:cubicBezTo>
                        <a:cubicBezTo>
                          <a:pt x="426671" y="335776"/>
                          <a:pt x="430007" y="330277"/>
                          <a:pt x="430007" y="323975"/>
                        </a:cubicBezTo>
                        <a:lnTo>
                          <a:pt x="430007" y="164781"/>
                        </a:lnTo>
                        <a:lnTo>
                          <a:pt x="294644" y="164781"/>
                        </a:lnTo>
                        <a:cubicBezTo>
                          <a:pt x="288056" y="164781"/>
                          <a:pt x="282227" y="161344"/>
                          <a:pt x="279062" y="155587"/>
                        </a:cubicBezTo>
                        <a:cubicBezTo>
                          <a:pt x="275869" y="149787"/>
                          <a:pt x="276069" y="142956"/>
                          <a:pt x="279635" y="137327"/>
                        </a:cubicBezTo>
                        <a:cubicBezTo>
                          <a:pt x="289058" y="122419"/>
                          <a:pt x="298310" y="97314"/>
                          <a:pt x="288944" y="62327"/>
                        </a:cubicBezTo>
                        <a:cubicBezTo>
                          <a:pt x="282514" y="38311"/>
                          <a:pt x="270011" y="21713"/>
                          <a:pt x="251809" y="12977"/>
                        </a:cubicBezTo>
                        <a:cubicBezTo>
                          <a:pt x="228208" y="1649"/>
                          <a:pt x="200196" y="6289"/>
                          <a:pt x="183368" y="13678"/>
                        </a:cubicBezTo>
                        <a:cubicBezTo>
                          <a:pt x="170923" y="19149"/>
                          <a:pt x="158134" y="38325"/>
                          <a:pt x="152234" y="60308"/>
                        </a:cubicBezTo>
                        <a:cubicBezTo>
                          <a:pt x="148038" y="75961"/>
                          <a:pt x="143928" y="106193"/>
                          <a:pt x="163505" y="132888"/>
                        </a:cubicBezTo>
                        <a:cubicBezTo>
                          <a:pt x="167457" y="138287"/>
                          <a:pt x="168030" y="145362"/>
                          <a:pt x="164994" y="151348"/>
                        </a:cubicBezTo>
                        <a:cubicBezTo>
                          <a:pt x="161929" y="157391"/>
                          <a:pt x="155829" y="161158"/>
                          <a:pt x="149055" y="161158"/>
                        </a:cubicBezTo>
                        <a:lnTo>
                          <a:pt x="6487" y="161158"/>
                        </a:lnTo>
                        <a:lnTo>
                          <a:pt x="6487" y="315827"/>
                        </a:lnTo>
                        <a:cubicBezTo>
                          <a:pt x="6487" y="323689"/>
                          <a:pt x="6416" y="363659"/>
                          <a:pt x="6330" y="403443"/>
                        </a:cubicBezTo>
                        <a:cubicBezTo>
                          <a:pt x="6258" y="442898"/>
                          <a:pt x="6172" y="482181"/>
                          <a:pt x="6172" y="489843"/>
                        </a:cubicBezTo>
                        <a:lnTo>
                          <a:pt x="6172" y="609224"/>
                        </a:lnTo>
                        <a:cubicBezTo>
                          <a:pt x="6172" y="612819"/>
                          <a:pt x="7576" y="616184"/>
                          <a:pt x="10111" y="618719"/>
                        </a:cubicBezTo>
                        <a:cubicBezTo>
                          <a:pt x="12646" y="621254"/>
                          <a:pt x="16011" y="622643"/>
                          <a:pt x="19591" y="622643"/>
                        </a:cubicBezTo>
                        <a:lnTo>
                          <a:pt x="19620" y="622643"/>
                        </a:lnTo>
                        <a:close/>
                      </a:path>
                    </a:pathLst>
                  </a:custGeom>
                  <a:solidFill>
                    <a:srgbClr val="FCFAFA"/>
                  </a:solidFill>
                  <a:ln w="142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</p:grpSp>
          <p:grpSp>
            <p:nvGrpSpPr>
              <p:cNvPr id="8" name="Graphique 4370">
                <a:extLst>
                  <a:ext uri="{FF2B5EF4-FFF2-40B4-BE49-F238E27FC236}">
                    <a16:creationId xmlns:a16="http://schemas.microsoft.com/office/drawing/2014/main" id="{2FCBB3D7-9369-7B92-89A3-189FF474D157}"/>
                  </a:ext>
                </a:extLst>
              </p:cNvPr>
              <p:cNvGrpSpPr/>
              <p:nvPr/>
            </p:nvGrpSpPr>
            <p:grpSpPr>
              <a:xfrm>
                <a:off x="5770113" y="1156391"/>
                <a:ext cx="950501" cy="1171200"/>
                <a:chOff x="5770113" y="1156391"/>
                <a:chExt cx="950501" cy="1171200"/>
              </a:xfrm>
            </p:grpSpPr>
            <p:sp>
              <p:nvSpPr>
                <p:cNvPr id="9" name="Forme libre : forme 6023">
                  <a:extLst>
                    <a:ext uri="{FF2B5EF4-FFF2-40B4-BE49-F238E27FC236}">
                      <a16:creationId xmlns:a16="http://schemas.microsoft.com/office/drawing/2014/main" id="{42C246B7-300D-E0E4-C3E0-1919AFDF1696}"/>
                    </a:ext>
                  </a:extLst>
                </p:cNvPr>
                <p:cNvSpPr/>
                <p:nvPr/>
              </p:nvSpPr>
              <p:spPr>
                <a:xfrm>
                  <a:off x="5779820" y="2276321"/>
                  <a:ext cx="64431" cy="51269"/>
                </a:xfrm>
                <a:custGeom>
                  <a:avLst/>
                  <a:gdLst>
                    <a:gd name="connsiteX0" fmla="*/ 8974 w 64431"/>
                    <a:gd name="connsiteY0" fmla="*/ 2921 h 51269"/>
                    <a:gd name="connsiteX1" fmla="*/ 9 w 64431"/>
                    <a:gd name="connsiteY1" fmla="*/ 45813 h 51269"/>
                    <a:gd name="connsiteX2" fmla="*/ 5122 w 64431"/>
                    <a:gd name="connsiteY2" fmla="*/ 51270 h 51269"/>
                    <a:gd name="connsiteX3" fmla="*/ 61117 w 64431"/>
                    <a:gd name="connsiteY3" fmla="*/ 51270 h 51269"/>
                    <a:gd name="connsiteX4" fmla="*/ 64254 w 64431"/>
                    <a:gd name="connsiteY4" fmla="*/ 46930 h 51269"/>
                    <a:gd name="connsiteX5" fmla="*/ 28909 w 64431"/>
                    <a:gd name="connsiteY5" fmla="*/ 0 h 51269"/>
                    <a:gd name="connsiteX6" fmla="*/ 8960 w 64431"/>
                    <a:gd name="connsiteY6" fmla="*/ 2921 h 512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4431" h="51269">
                      <a:moveTo>
                        <a:pt x="8974" y="2921"/>
                      </a:moveTo>
                      <a:cubicBezTo>
                        <a:pt x="8974" y="2921"/>
                        <a:pt x="1813" y="14207"/>
                        <a:pt x="9" y="45813"/>
                      </a:cubicBezTo>
                      <a:cubicBezTo>
                        <a:pt x="-163" y="48764"/>
                        <a:pt x="2171" y="51270"/>
                        <a:pt x="5122" y="51270"/>
                      </a:cubicBezTo>
                      <a:lnTo>
                        <a:pt x="61117" y="51270"/>
                      </a:lnTo>
                      <a:cubicBezTo>
                        <a:pt x="63366" y="51270"/>
                        <a:pt x="64984" y="49064"/>
                        <a:pt x="64254" y="46930"/>
                      </a:cubicBezTo>
                      <a:cubicBezTo>
                        <a:pt x="60974" y="37221"/>
                        <a:pt x="51050" y="13534"/>
                        <a:pt x="28909" y="0"/>
                      </a:cubicBezTo>
                      <a:lnTo>
                        <a:pt x="8960" y="2921"/>
                      </a:lnTo>
                      <a:close/>
                    </a:path>
                  </a:pathLst>
                </a:custGeom>
                <a:solidFill>
                  <a:srgbClr val="332989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" name="Forme libre : forme 6024">
                  <a:extLst>
                    <a:ext uri="{FF2B5EF4-FFF2-40B4-BE49-F238E27FC236}">
                      <a16:creationId xmlns:a16="http://schemas.microsoft.com/office/drawing/2014/main" id="{AA048A36-A603-62B3-4F48-3837F0CD550E}"/>
                    </a:ext>
                  </a:extLst>
                </p:cNvPr>
                <p:cNvSpPr/>
                <p:nvPr/>
              </p:nvSpPr>
              <p:spPr>
                <a:xfrm>
                  <a:off x="5786360" y="2254882"/>
                  <a:ext cx="26136" cy="34245"/>
                </a:xfrm>
                <a:custGeom>
                  <a:avLst/>
                  <a:gdLst>
                    <a:gd name="connsiteX0" fmla="*/ 0 w 26136"/>
                    <a:gd name="connsiteY0" fmla="*/ 2936 h 34245"/>
                    <a:gd name="connsiteX1" fmla="*/ 3165 w 26136"/>
                    <a:gd name="connsiteY1" fmla="*/ 29502 h 34245"/>
                    <a:gd name="connsiteX2" fmla="*/ 7533 w 26136"/>
                    <a:gd name="connsiteY2" fmla="*/ 33898 h 34245"/>
                    <a:gd name="connsiteX3" fmla="*/ 19377 w 26136"/>
                    <a:gd name="connsiteY3" fmla="*/ 33784 h 34245"/>
                    <a:gd name="connsiteX4" fmla="*/ 26136 w 26136"/>
                    <a:gd name="connsiteY4" fmla="*/ 25649 h 34245"/>
                    <a:gd name="connsiteX5" fmla="*/ 26136 w 26136"/>
                    <a:gd name="connsiteY5" fmla="*/ 0 h 34245"/>
                    <a:gd name="connsiteX6" fmla="*/ 0 w 26136"/>
                    <a:gd name="connsiteY6" fmla="*/ 2950 h 34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136" h="34245">
                      <a:moveTo>
                        <a:pt x="0" y="2936"/>
                      </a:moveTo>
                      <a:lnTo>
                        <a:pt x="3165" y="29502"/>
                      </a:lnTo>
                      <a:cubicBezTo>
                        <a:pt x="3437" y="31793"/>
                        <a:pt x="5227" y="33626"/>
                        <a:pt x="7533" y="33898"/>
                      </a:cubicBezTo>
                      <a:cubicBezTo>
                        <a:pt x="10598" y="34256"/>
                        <a:pt x="15052" y="34500"/>
                        <a:pt x="19377" y="33784"/>
                      </a:cubicBezTo>
                      <a:cubicBezTo>
                        <a:pt x="23315" y="33139"/>
                        <a:pt x="26136" y="29631"/>
                        <a:pt x="26136" y="25649"/>
                      </a:cubicBezTo>
                      <a:lnTo>
                        <a:pt x="26136" y="0"/>
                      </a:lnTo>
                      <a:lnTo>
                        <a:pt x="0" y="2950"/>
                      </a:lnTo>
                      <a:close/>
                    </a:path>
                  </a:pathLst>
                </a:custGeom>
                <a:solidFill>
                  <a:srgbClr val="F4A392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" name="Forme libre : forme 6025">
                  <a:extLst>
                    <a:ext uri="{FF2B5EF4-FFF2-40B4-BE49-F238E27FC236}">
                      <a16:creationId xmlns:a16="http://schemas.microsoft.com/office/drawing/2014/main" id="{C5B6A51B-9D73-207D-632B-D7FCE05C2947}"/>
                    </a:ext>
                  </a:extLst>
                </p:cNvPr>
                <p:cNvSpPr/>
                <p:nvPr/>
              </p:nvSpPr>
              <p:spPr>
                <a:xfrm>
                  <a:off x="5916865" y="2276307"/>
                  <a:ext cx="101103" cy="49207"/>
                </a:xfrm>
                <a:custGeom>
                  <a:avLst/>
                  <a:gdLst>
                    <a:gd name="connsiteX0" fmla="*/ 10487 w 101103"/>
                    <a:gd name="connsiteY0" fmla="*/ 0 h 49207"/>
                    <a:gd name="connsiteX1" fmla="*/ 4 w 101103"/>
                    <a:gd name="connsiteY1" fmla="*/ 39526 h 49207"/>
                    <a:gd name="connsiteX2" fmla="*/ 9957 w 101103"/>
                    <a:gd name="connsiteY2" fmla="*/ 49208 h 49207"/>
                    <a:gd name="connsiteX3" fmla="*/ 96929 w 101103"/>
                    <a:gd name="connsiteY3" fmla="*/ 49208 h 49207"/>
                    <a:gd name="connsiteX4" fmla="*/ 99321 w 101103"/>
                    <a:gd name="connsiteY4" fmla="*/ 41632 h 49207"/>
                    <a:gd name="connsiteX5" fmla="*/ 27114 w 101103"/>
                    <a:gd name="connsiteY5" fmla="*/ 0 h 49207"/>
                    <a:gd name="connsiteX6" fmla="*/ 10487 w 101103"/>
                    <a:gd name="connsiteY6" fmla="*/ 0 h 49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1103" h="49207">
                      <a:moveTo>
                        <a:pt x="10487" y="0"/>
                      </a:moveTo>
                      <a:cubicBezTo>
                        <a:pt x="10487" y="0"/>
                        <a:pt x="-226" y="16656"/>
                        <a:pt x="4" y="39526"/>
                      </a:cubicBezTo>
                      <a:cubicBezTo>
                        <a:pt x="61" y="44911"/>
                        <a:pt x="4572" y="49208"/>
                        <a:pt x="9957" y="49208"/>
                      </a:cubicBezTo>
                      <a:lnTo>
                        <a:pt x="96929" y="49208"/>
                      </a:lnTo>
                      <a:cubicBezTo>
                        <a:pt x="100997" y="49208"/>
                        <a:pt x="102658" y="43980"/>
                        <a:pt x="99321" y="41632"/>
                      </a:cubicBezTo>
                      <a:cubicBezTo>
                        <a:pt x="82866" y="30074"/>
                        <a:pt x="50514" y="8478"/>
                        <a:pt x="27114" y="0"/>
                      </a:cubicBezTo>
                      <a:lnTo>
                        <a:pt x="10487" y="0"/>
                      </a:lnTo>
                      <a:close/>
                    </a:path>
                  </a:pathLst>
                </a:custGeom>
                <a:solidFill>
                  <a:srgbClr val="332989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" name="Forme libre : forme 6026">
                  <a:extLst>
                    <a:ext uri="{FF2B5EF4-FFF2-40B4-BE49-F238E27FC236}">
                      <a16:creationId xmlns:a16="http://schemas.microsoft.com/office/drawing/2014/main" id="{A3034F09-C5E8-E085-9C27-697103E6F9BE}"/>
                    </a:ext>
                  </a:extLst>
                </p:cNvPr>
                <p:cNvSpPr/>
                <p:nvPr/>
              </p:nvSpPr>
              <p:spPr>
                <a:xfrm>
                  <a:off x="5918387" y="2234876"/>
                  <a:ext cx="25997" cy="51011"/>
                </a:xfrm>
                <a:custGeom>
                  <a:avLst/>
                  <a:gdLst>
                    <a:gd name="connsiteX0" fmla="*/ 0 w 25997"/>
                    <a:gd name="connsiteY0" fmla="*/ 12746 h 51011"/>
                    <a:gd name="connsiteX1" fmla="*/ 6760 w 25997"/>
                    <a:gd name="connsiteY1" fmla="*/ 45541 h 51011"/>
                    <a:gd name="connsiteX2" fmla="*/ 14765 w 25997"/>
                    <a:gd name="connsiteY2" fmla="*/ 50854 h 51011"/>
                    <a:gd name="connsiteX3" fmla="*/ 22413 w 25997"/>
                    <a:gd name="connsiteY3" fmla="*/ 47661 h 51011"/>
                    <a:gd name="connsiteX4" fmla="*/ 25878 w 25997"/>
                    <a:gd name="connsiteY4" fmla="*/ 39741 h 51011"/>
                    <a:gd name="connsiteX5" fmla="*/ 18890 w 25997"/>
                    <a:gd name="connsiteY5" fmla="*/ 0 h 51011"/>
                    <a:gd name="connsiteX6" fmla="*/ 14 w 25997"/>
                    <a:gd name="connsiteY6" fmla="*/ 12746 h 51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997" h="51011">
                      <a:moveTo>
                        <a:pt x="0" y="12746"/>
                      </a:moveTo>
                      <a:lnTo>
                        <a:pt x="6760" y="45541"/>
                      </a:lnTo>
                      <a:cubicBezTo>
                        <a:pt x="7519" y="49208"/>
                        <a:pt x="11099" y="51671"/>
                        <a:pt x="14765" y="50854"/>
                      </a:cubicBezTo>
                      <a:cubicBezTo>
                        <a:pt x="16985" y="50353"/>
                        <a:pt x="19606" y="49408"/>
                        <a:pt x="22413" y="47661"/>
                      </a:cubicBezTo>
                      <a:cubicBezTo>
                        <a:pt x="25076" y="46000"/>
                        <a:pt x="26423" y="42835"/>
                        <a:pt x="25878" y="39741"/>
                      </a:cubicBezTo>
                      <a:lnTo>
                        <a:pt x="18890" y="0"/>
                      </a:lnTo>
                      <a:lnTo>
                        <a:pt x="14" y="12746"/>
                      </a:lnTo>
                      <a:close/>
                    </a:path>
                  </a:pathLst>
                </a:custGeom>
                <a:solidFill>
                  <a:srgbClr val="F4A392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3" name="Forme libre : forme 6027">
                  <a:extLst>
                    <a:ext uri="{FF2B5EF4-FFF2-40B4-BE49-F238E27FC236}">
                      <a16:creationId xmlns:a16="http://schemas.microsoft.com/office/drawing/2014/main" id="{76987233-36F4-7387-5EA4-86093E255BD0}"/>
                    </a:ext>
                  </a:extLst>
                </p:cNvPr>
                <p:cNvSpPr/>
                <p:nvPr/>
              </p:nvSpPr>
              <p:spPr>
                <a:xfrm>
                  <a:off x="5770113" y="1791578"/>
                  <a:ext cx="177187" cy="476561"/>
                </a:xfrm>
                <a:custGeom>
                  <a:avLst/>
                  <a:gdLst>
                    <a:gd name="connsiteX0" fmla="*/ 28649 w 177187"/>
                    <a:gd name="connsiteY0" fmla="*/ 0 h 476561"/>
                    <a:gd name="connsiteX1" fmla="*/ 737 w 177187"/>
                    <a:gd name="connsiteY1" fmla="*/ 45627 h 476561"/>
                    <a:gd name="connsiteX2" fmla="*/ 13268 w 177187"/>
                    <a:gd name="connsiteY2" fmla="*/ 475520 h 476561"/>
                    <a:gd name="connsiteX3" fmla="*/ 48870 w 177187"/>
                    <a:gd name="connsiteY3" fmla="*/ 472097 h 476561"/>
                    <a:gd name="connsiteX4" fmla="*/ 74147 w 177187"/>
                    <a:gd name="connsiteY4" fmla="*/ 148539 h 476561"/>
                    <a:gd name="connsiteX5" fmla="*/ 147257 w 177187"/>
                    <a:gd name="connsiteY5" fmla="*/ 469992 h 476561"/>
                    <a:gd name="connsiteX6" fmla="*/ 177188 w 177187"/>
                    <a:gd name="connsiteY6" fmla="*/ 468445 h 476561"/>
                    <a:gd name="connsiteX7" fmla="*/ 143347 w 177187"/>
                    <a:gd name="connsiteY7" fmla="*/ 52774 h 476561"/>
                    <a:gd name="connsiteX8" fmla="*/ 28649 w 177187"/>
                    <a:gd name="connsiteY8" fmla="*/ 14 h 476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7187" h="476561">
                      <a:moveTo>
                        <a:pt x="28649" y="0"/>
                      </a:moveTo>
                      <a:cubicBezTo>
                        <a:pt x="28649" y="0"/>
                        <a:pt x="5162" y="20708"/>
                        <a:pt x="737" y="45627"/>
                      </a:cubicBezTo>
                      <a:cubicBezTo>
                        <a:pt x="-3689" y="70546"/>
                        <a:pt x="13268" y="475520"/>
                        <a:pt x="13268" y="475520"/>
                      </a:cubicBezTo>
                      <a:cubicBezTo>
                        <a:pt x="13268" y="475520"/>
                        <a:pt x="36754" y="479430"/>
                        <a:pt x="48870" y="472097"/>
                      </a:cubicBezTo>
                      <a:cubicBezTo>
                        <a:pt x="48870" y="472097"/>
                        <a:pt x="63234" y="209261"/>
                        <a:pt x="74147" y="148539"/>
                      </a:cubicBezTo>
                      <a:cubicBezTo>
                        <a:pt x="74147" y="148539"/>
                        <a:pt x="131403" y="420799"/>
                        <a:pt x="147257" y="469992"/>
                      </a:cubicBezTo>
                      <a:cubicBezTo>
                        <a:pt x="147257" y="469992"/>
                        <a:pt x="169884" y="472742"/>
                        <a:pt x="177188" y="468445"/>
                      </a:cubicBezTo>
                      <a:cubicBezTo>
                        <a:pt x="177188" y="468445"/>
                        <a:pt x="162194" y="115529"/>
                        <a:pt x="143347" y="52774"/>
                      </a:cubicBezTo>
                      <a:lnTo>
                        <a:pt x="28649" y="14"/>
                      </a:lnTo>
                      <a:close/>
                    </a:path>
                  </a:pathLst>
                </a:custGeom>
                <a:solidFill>
                  <a:srgbClr val="332989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" name="Forme libre : forme 6028">
                  <a:extLst>
                    <a:ext uri="{FF2B5EF4-FFF2-40B4-BE49-F238E27FC236}">
                      <a16:creationId xmlns:a16="http://schemas.microsoft.com/office/drawing/2014/main" id="{9B7BF611-2269-8AAC-2BDF-807457E9FBBB}"/>
                    </a:ext>
                  </a:extLst>
                </p:cNvPr>
                <p:cNvSpPr/>
                <p:nvPr/>
              </p:nvSpPr>
              <p:spPr>
                <a:xfrm>
                  <a:off x="5810871" y="1875738"/>
                  <a:ext cx="33868" cy="54455"/>
                </a:xfrm>
                <a:custGeom>
                  <a:avLst/>
                  <a:gdLst>
                    <a:gd name="connsiteX0" fmla="*/ 32701 w 33868"/>
                    <a:gd name="connsiteY0" fmla="*/ 54441 h 54455"/>
                    <a:gd name="connsiteX1" fmla="*/ 31584 w 33868"/>
                    <a:gd name="connsiteY1" fmla="*/ 53567 h 54455"/>
                    <a:gd name="connsiteX2" fmla="*/ 21717 w 33868"/>
                    <a:gd name="connsiteY2" fmla="*/ 15731 h 54455"/>
                    <a:gd name="connsiteX3" fmla="*/ 536 w 33868"/>
                    <a:gd name="connsiteY3" fmla="*/ 2140 h 54455"/>
                    <a:gd name="connsiteX4" fmla="*/ 192 w 33868"/>
                    <a:gd name="connsiteY4" fmla="*/ 536 h 54455"/>
                    <a:gd name="connsiteX5" fmla="*/ 1796 w 33868"/>
                    <a:gd name="connsiteY5" fmla="*/ 192 h 54455"/>
                    <a:gd name="connsiteX6" fmla="*/ 23350 w 33868"/>
                    <a:gd name="connsiteY6" fmla="*/ 14027 h 54455"/>
                    <a:gd name="connsiteX7" fmla="*/ 23851 w 33868"/>
                    <a:gd name="connsiteY7" fmla="*/ 14714 h 54455"/>
                    <a:gd name="connsiteX8" fmla="*/ 33833 w 33868"/>
                    <a:gd name="connsiteY8" fmla="*/ 52994 h 54455"/>
                    <a:gd name="connsiteX9" fmla="*/ 33002 w 33868"/>
                    <a:gd name="connsiteY9" fmla="*/ 54412 h 54455"/>
                    <a:gd name="connsiteX10" fmla="*/ 32701 w 33868"/>
                    <a:gd name="connsiteY10" fmla="*/ 54455 h 54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3868" h="54455">
                      <a:moveTo>
                        <a:pt x="32701" y="54441"/>
                      </a:moveTo>
                      <a:cubicBezTo>
                        <a:pt x="32186" y="54441"/>
                        <a:pt x="31713" y="54097"/>
                        <a:pt x="31584" y="53567"/>
                      </a:cubicBezTo>
                      <a:lnTo>
                        <a:pt x="21717" y="15731"/>
                      </a:lnTo>
                      <a:lnTo>
                        <a:pt x="536" y="2140"/>
                      </a:lnTo>
                      <a:cubicBezTo>
                        <a:pt x="-8" y="1796"/>
                        <a:pt x="-166" y="1080"/>
                        <a:pt x="192" y="536"/>
                      </a:cubicBezTo>
                      <a:cubicBezTo>
                        <a:pt x="536" y="-8"/>
                        <a:pt x="1252" y="-166"/>
                        <a:pt x="1796" y="192"/>
                      </a:cubicBezTo>
                      <a:lnTo>
                        <a:pt x="23350" y="14027"/>
                      </a:lnTo>
                      <a:cubicBezTo>
                        <a:pt x="23593" y="14184"/>
                        <a:pt x="23765" y="14427"/>
                        <a:pt x="23851" y="14714"/>
                      </a:cubicBezTo>
                      <a:lnTo>
                        <a:pt x="33833" y="52994"/>
                      </a:lnTo>
                      <a:cubicBezTo>
                        <a:pt x="33990" y="53610"/>
                        <a:pt x="33618" y="54255"/>
                        <a:pt x="33002" y="54412"/>
                      </a:cubicBezTo>
                      <a:cubicBezTo>
                        <a:pt x="32902" y="54441"/>
                        <a:pt x="32802" y="54455"/>
                        <a:pt x="32701" y="54455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5" name="Forme libre : forme 6029">
                  <a:extLst>
                    <a:ext uri="{FF2B5EF4-FFF2-40B4-BE49-F238E27FC236}">
                      <a16:creationId xmlns:a16="http://schemas.microsoft.com/office/drawing/2014/main" id="{657BF121-6A66-9467-EA5E-0767B1B9135F}"/>
                    </a:ext>
                  </a:extLst>
                </p:cNvPr>
                <p:cNvSpPr/>
                <p:nvPr/>
              </p:nvSpPr>
              <p:spPr>
                <a:xfrm>
                  <a:off x="5894757" y="1559561"/>
                  <a:ext cx="214316" cy="97197"/>
                </a:xfrm>
                <a:custGeom>
                  <a:avLst/>
                  <a:gdLst>
                    <a:gd name="connsiteX0" fmla="*/ 124737 w 214316"/>
                    <a:gd name="connsiteY0" fmla="*/ 9910 h 97197"/>
                    <a:gd name="connsiteX1" fmla="*/ 0 w 214316"/>
                    <a:gd name="connsiteY1" fmla="*/ 22169 h 97197"/>
                    <a:gd name="connsiteX2" fmla="*/ 47518 w 214316"/>
                    <a:gd name="connsiteY2" fmla="*/ 97198 h 97197"/>
                    <a:gd name="connsiteX3" fmla="*/ 214316 w 214316"/>
                    <a:gd name="connsiteY3" fmla="*/ 41617 h 97197"/>
                    <a:gd name="connsiteX4" fmla="*/ 186433 w 214316"/>
                    <a:gd name="connsiteY4" fmla="*/ 0 h 97197"/>
                    <a:gd name="connsiteX5" fmla="*/ 124737 w 214316"/>
                    <a:gd name="connsiteY5" fmla="*/ 9925 h 97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14316" h="97197">
                      <a:moveTo>
                        <a:pt x="124737" y="9910"/>
                      </a:moveTo>
                      <a:cubicBezTo>
                        <a:pt x="25850" y="1704"/>
                        <a:pt x="0" y="22169"/>
                        <a:pt x="0" y="22169"/>
                      </a:cubicBezTo>
                      <a:lnTo>
                        <a:pt x="47518" y="97198"/>
                      </a:lnTo>
                      <a:cubicBezTo>
                        <a:pt x="47518" y="97198"/>
                        <a:pt x="144687" y="95279"/>
                        <a:pt x="214316" y="41617"/>
                      </a:cubicBezTo>
                      <a:cubicBezTo>
                        <a:pt x="201284" y="27583"/>
                        <a:pt x="192233" y="12073"/>
                        <a:pt x="186433" y="0"/>
                      </a:cubicBezTo>
                      <a:cubicBezTo>
                        <a:pt x="168474" y="7461"/>
                        <a:pt x="147809" y="11829"/>
                        <a:pt x="124737" y="9925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6" name="Forme libre : forme 6030">
                  <a:extLst>
                    <a:ext uri="{FF2B5EF4-FFF2-40B4-BE49-F238E27FC236}">
                      <a16:creationId xmlns:a16="http://schemas.microsoft.com/office/drawing/2014/main" id="{9B3EC2A6-0E32-DE8F-F7B2-ACF7402200FC}"/>
                    </a:ext>
                  </a:extLst>
                </p:cNvPr>
                <p:cNvSpPr/>
                <p:nvPr/>
              </p:nvSpPr>
              <p:spPr>
                <a:xfrm>
                  <a:off x="6081204" y="1421408"/>
                  <a:ext cx="96591" cy="179741"/>
                </a:xfrm>
                <a:custGeom>
                  <a:avLst/>
                  <a:gdLst>
                    <a:gd name="connsiteX0" fmla="*/ 93145 w 96591"/>
                    <a:gd name="connsiteY0" fmla="*/ 2904 h 179741"/>
                    <a:gd name="connsiteX1" fmla="*/ 87373 w 96591"/>
                    <a:gd name="connsiteY1" fmla="*/ 1744 h 179741"/>
                    <a:gd name="connsiteX2" fmla="*/ 74757 w 96591"/>
                    <a:gd name="connsiteY2" fmla="*/ 28667 h 179741"/>
                    <a:gd name="connsiteX3" fmla="*/ 72522 w 96591"/>
                    <a:gd name="connsiteY3" fmla="*/ 45351 h 179741"/>
                    <a:gd name="connsiteX4" fmla="*/ 76948 w 96591"/>
                    <a:gd name="connsiteY4" fmla="*/ 61019 h 179741"/>
                    <a:gd name="connsiteX5" fmla="*/ 71434 w 96591"/>
                    <a:gd name="connsiteY5" fmla="*/ 82544 h 179741"/>
                    <a:gd name="connsiteX6" fmla="*/ 0 w 96591"/>
                    <a:gd name="connsiteY6" fmla="*/ 138124 h 179741"/>
                    <a:gd name="connsiteX7" fmla="*/ 27883 w 96591"/>
                    <a:gd name="connsiteY7" fmla="*/ 179741 h 179741"/>
                    <a:gd name="connsiteX8" fmla="*/ 87245 w 96591"/>
                    <a:gd name="connsiteY8" fmla="*/ 97323 h 179741"/>
                    <a:gd name="connsiteX9" fmla="*/ 96582 w 96591"/>
                    <a:gd name="connsiteY9" fmla="*/ 84176 h 179741"/>
                    <a:gd name="connsiteX10" fmla="*/ 93159 w 96591"/>
                    <a:gd name="connsiteY10" fmla="*/ 2904 h 1797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6591" h="179741">
                      <a:moveTo>
                        <a:pt x="93145" y="2904"/>
                      </a:moveTo>
                      <a:cubicBezTo>
                        <a:pt x="93016" y="-261"/>
                        <a:pt x="88720" y="-1121"/>
                        <a:pt x="87373" y="1744"/>
                      </a:cubicBezTo>
                      <a:lnTo>
                        <a:pt x="74757" y="28667"/>
                      </a:lnTo>
                      <a:cubicBezTo>
                        <a:pt x="72322" y="33866"/>
                        <a:pt x="71534" y="39695"/>
                        <a:pt x="72522" y="45351"/>
                      </a:cubicBezTo>
                      <a:lnTo>
                        <a:pt x="76948" y="61019"/>
                      </a:lnTo>
                      <a:cubicBezTo>
                        <a:pt x="78265" y="68666"/>
                        <a:pt x="76275" y="76486"/>
                        <a:pt x="71434" y="82544"/>
                      </a:cubicBezTo>
                      <a:cubicBezTo>
                        <a:pt x="59834" y="97037"/>
                        <a:pt x="35144" y="123516"/>
                        <a:pt x="0" y="138124"/>
                      </a:cubicBezTo>
                      <a:cubicBezTo>
                        <a:pt x="5800" y="150197"/>
                        <a:pt x="14851" y="165707"/>
                        <a:pt x="27883" y="179741"/>
                      </a:cubicBezTo>
                      <a:cubicBezTo>
                        <a:pt x="53432" y="160050"/>
                        <a:pt x="75272" y="133398"/>
                        <a:pt x="87245" y="97323"/>
                      </a:cubicBezTo>
                      <a:cubicBezTo>
                        <a:pt x="92973" y="95562"/>
                        <a:pt x="96811" y="90162"/>
                        <a:pt x="96582" y="84176"/>
                      </a:cubicBezTo>
                      <a:lnTo>
                        <a:pt x="93159" y="2904"/>
                      </a:lnTo>
                      <a:close/>
                    </a:path>
                  </a:pathLst>
                </a:custGeom>
                <a:solidFill>
                  <a:srgbClr val="F4A392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" name="Forme libre : forme 6031">
                  <a:extLst>
                    <a:ext uri="{FF2B5EF4-FFF2-40B4-BE49-F238E27FC236}">
                      <a16:creationId xmlns:a16="http://schemas.microsoft.com/office/drawing/2014/main" id="{2090956E-4523-01C4-1E6D-6568D5A84C79}"/>
                    </a:ext>
                  </a:extLst>
                </p:cNvPr>
                <p:cNvSpPr/>
                <p:nvPr/>
              </p:nvSpPr>
              <p:spPr>
                <a:xfrm>
                  <a:off x="5789430" y="1539067"/>
                  <a:ext cx="365957" cy="312045"/>
                </a:xfrm>
                <a:custGeom>
                  <a:avLst/>
                  <a:gdLst>
                    <a:gd name="connsiteX0" fmla="*/ 273701 w 365957"/>
                    <a:gd name="connsiteY0" fmla="*/ 61997 h 312045"/>
                    <a:gd name="connsiteX1" fmla="*/ 134184 w 365957"/>
                    <a:gd name="connsiteY1" fmla="*/ 573 h 312045"/>
                    <a:gd name="connsiteX2" fmla="*/ 94829 w 365957"/>
                    <a:gd name="connsiteY2" fmla="*/ 22900 h 312045"/>
                    <a:gd name="connsiteX3" fmla="*/ 21462 w 365957"/>
                    <a:gd name="connsiteY3" fmla="*/ 210937 h 312045"/>
                    <a:gd name="connsiteX4" fmla="*/ 1226 w 365957"/>
                    <a:gd name="connsiteY4" fmla="*/ 255017 h 312045"/>
                    <a:gd name="connsiteX5" fmla="*/ 7055 w 365957"/>
                    <a:gd name="connsiteY5" fmla="*/ 271659 h 312045"/>
                    <a:gd name="connsiteX6" fmla="*/ 121037 w 365957"/>
                    <a:gd name="connsiteY6" fmla="*/ 311715 h 312045"/>
                    <a:gd name="connsiteX7" fmla="*/ 131377 w 365957"/>
                    <a:gd name="connsiteY7" fmla="*/ 303939 h 312045"/>
                    <a:gd name="connsiteX8" fmla="*/ 134971 w 365957"/>
                    <a:gd name="connsiteY8" fmla="*/ 290935 h 312045"/>
                    <a:gd name="connsiteX9" fmla="*/ 224207 w 365957"/>
                    <a:gd name="connsiteY9" fmla="*/ 142224 h 312045"/>
                    <a:gd name="connsiteX10" fmla="*/ 365958 w 365957"/>
                    <a:gd name="connsiteY10" fmla="*/ 196043 h 312045"/>
                    <a:gd name="connsiteX11" fmla="*/ 353570 w 365957"/>
                    <a:gd name="connsiteY11" fmla="*/ 137598 h 312045"/>
                    <a:gd name="connsiteX12" fmla="*/ 273686 w 365957"/>
                    <a:gd name="connsiteY12" fmla="*/ 61997 h 3120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65957" h="312045">
                      <a:moveTo>
                        <a:pt x="273701" y="61997"/>
                      </a:moveTo>
                      <a:cubicBezTo>
                        <a:pt x="238886" y="24490"/>
                        <a:pt x="172579" y="7533"/>
                        <a:pt x="134184" y="573"/>
                      </a:cubicBezTo>
                      <a:cubicBezTo>
                        <a:pt x="117371" y="-2477"/>
                        <a:pt x="100787" y="6889"/>
                        <a:pt x="94829" y="22900"/>
                      </a:cubicBezTo>
                      <a:cubicBezTo>
                        <a:pt x="77558" y="69344"/>
                        <a:pt x="30570" y="190171"/>
                        <a:pt x="21462" y="210937"/>
                      </a:cubicBezTo>
                      <a:cubicBezTo>
                        <a:pt x="13986" y="227979"/>
                        <a:pt x="6181" y="244606"/>
                        <a:pt x="1226" y="255017"/>
                      </a:cubicBezTo>
                      <a:cubicBezTo>
                        <a:pt x="-1738" y="261233"/>
                        <a:pt x="854" y="268666"/>
                        <a:pt x="7055" y="271659"/>
                      </a:cubicBezTo>
                      <a:cubicBezTo>
                        <a:pt x="39349" y="287226"/>
                        <a:pt x="97479" y="304841"/>
                        <a:pt x="121037" y="311715"/>
                      </a:cubicBezTo>
                      <a:cubicBezTo>
                        <a:pt x="126221" y="313233"/>
                        <a:pt x="131377" y="309338"/>
                        <a:pt x="131377" y="303939"/>
                      </a:cubicBezTo>
                      <a:cubicBezTo>
                        <a:pt x="131377" y="299356"/>
                        <a:pt x="132623" y="294873"/>
                        <a:pt x="134971" y="290935"/>
                      </a:cubicBezTo>
                      <a:lnTo>
                        <a:pt x="224207" y="142224"/>
                      </a:lnTo>
                      <a:cubicBezTo>
                        <a:pt x="279830" y="203891"/>
                        <a:pt x="328536" y="209533"/>
                        <a:pt x="365958" y="196043"/>
                      </a:cubicBezTo>
                      <a:cubicBezTo>
                        <a:pt x="359671" y="176595"/>
                        <a:pt x="355546" y="157118"/>
                        <a:pt x="353570" y="137598"/>
                      </a:cubicBezTo>
                      <a:cubicBezTo>
                        <a:pt x="298290" y="128132"/>
                        <a:pt x="273686" y="61997"/>
                        <a:pt x="273686" y="61997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8" name="Forme libre : forme 6032">
                  <a:extLst>
                    <a:ext uri="{FF2B5EF4-FFF2-40B4-BE49-F238E27FC236}">
                      <a16:creationId xmlns:a16="http://schemas.microsoft.com/office/drawing/2014/main" id="{F268E38A-81AE-E96C-6F27-5586E05861B5}"/>
                    </a:ext>
                  </a:extLst>
                </p:cNvPr>
                <p:cNvSpPr/>
                <p:nvPr/>
              </p:nvSpPr>
              <p:spPr>
                <a:xfrm>
                  <a:off x="6143014" y="1653021"/>
                  <a:ext cx="91369" cy="82103"/>
                </a:xfrm>
                <a:custGeom>
                  <a:avLst/>
                  <a:gdLst>
                    <a:gd name="connsiteX0" fmla="*/ 91369 w 91369"/>
                    <a:gd name="connsiteY0" fmla="*/ 13304 h 82103"/>
                    <a:gd name="connsiteX1" fmla="*/ 81387 w 91369"/>
                    <a:gd name="connsiteY1" fmla="*/ 0 h 82103"/>
                    <a:gd name="connsiteX2" fmla="*/ 0 w 91369"/>
                    <a:gd name="connsiteY2" fmla="*/ 23659 h 82103"/>
                    <a:gd name="connsiteX3" fmla="*/ 12388 w 91369"/>
                    <a:gd name="connsiteY3" fmla="*/ 82103 h 82103"/>
                    <a:gd name="connsiteX4" fmla="*/ 91369 w 91369"/>
                    <a:gd name="connsiteY4" fmla="*/ 13304 h 82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1369" h="82103">
                      <a:moveTo>
                        <a:pt x="91369" y="13304"/>
                      </a:moveTo>
                      <a:lnTo>
                        <a:pt x="81387" y="0"/>
                      </a:lnTo>
                      <a:cubicBezTo>
                        <a:pt x="49093" y="22183"/>
                        <a:pt x="22098" y="27439"/>
                        <a:pt x="0" y="23659"/>
                      </a:cubicBezTo>
                      <a:cubicBezTo>
                        <a:pt x="1976" y="43178"/>
                        <a:pt x="6086" y="62655"/>
                        <a:pt x="12388" y="82103"/>
                      </a:cubicBezTo>
                      <a:cubicBezTo>
                        <a:pt x="61681" y="64316"/>
                        <a:pt x="91369" y="13304"/>
                        <a:pt x="91369" y="13304"/>
                      </a:cubicBezTo>
                      <a:close/>
                    </a:path>
                  </a:pathLst>
                </a:custGeom>
                <a:solidFill>
                  <a:srgbClr val="F4A392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" name="Forme libre : forme 6033">
                  <a:extLst>
                    <a:ext uri="{FF2B5EF4-FFF2-40B4-BE49-F238E27FC236}">
                      <a16:creationId xmlns:a16="http://schemas.microsoft.com/office/drawing/2014/main" id="{EF6119AC-8F8D-E6DB-5F5E-C10CF48B58A5}"/>
                    </a:ext>
                  </a:extLst>
                </p:cNvPr>
                <p:cNvSpPr/>
                <p:nvPr/>
              </p:nvSpPr>
              <p:spPr>
                <a:xfrm>
                  <a:off x="5946771" y="1470755"/>
                  <a:ext cx="76274" cy="93854"/>
                </a:xfrm>
                <a:custGeom>
                  <a:avLst/>
                  <a:gdLst>
                    <a:gd name="connsiteX0" fmla="*/ 29659 w 76274"/>
                    <a:gd name="connsiteY0" fmla="*/ 0 h 93854"/>
                    <a:gd name="connsiteX1" fmla="*/ 0 w 76274"/>
                    <a:gd name="connsiteY1" fmla="*/ 72365 h 93854"/>
                    <a:gd name="connsiteX2" fmla="*/ 61481 w 76274"/>
                    <a:gd name="connsiteY2" fmla="*/ 93703 h 93854"/>
                    <a:gd name="connsiteX3" fmla="*/ 76275 w 76274"/>
                    <a:gd name="connsiteY3" fmla="*/ 28642 h 93854"/>
                    <a:gd name="connsiteX4" fmla="*/ 29645 w 76274"/>
                    <a:gd name="connsiteY4" fmla="*/ 14 h 938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6274" h="93854">
                      <a:moveTo>
                        <a:pt x="29659" y="0"/>
                      </a:moveTo>
                      <a:lnTo>
                        <a:pt x="0" y="72365"/>
                      </a:lnTo>
                      <a:cubicBezTo>
                        <a:pt x="0" y="72365"/>
                        <a:pt x="34070" y="95952"/>
                        <a:pt x="61481" y="93703"/>
                      </a:cubicBezTo>
                      <a:lnTo>
                        <a:pt x="76275" y="28642"/>
                      </a:lnTo>
                      <a:lnTo>
                        <a:pt x="29645" y="14"/>
                      </a:lnTo>
                      <a:close/>
                    </a:path>
                  </a:pathLst>
                </a:custGeom>
                <a:solidFill>
                  <a:srgbClr val="F4A392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grpSp>
              <p:nvGrpSpPr>
                <p:cNvPr id="20" name="Graphique 4370">
                  <a:extLst>
                    <a:ext uri="{FF2B5EF4-FFF2-40B4-BE49-F238E27FC236}">
                      <a16:creationId xmlns:a16="http://schemas.microsoft.com/office/drawing/2014/main" id="{FD005099-4C1F-BB1E-D340-AF0B629C924F}"/>
                    </a:ext>
                  </a:extLst>
                </p:cNvPr>
                <p:cNvGrpSpPr/>
                <p:nvPr/>
              </p:nvGrpSpPr>
              <p:grpSpPr>
                <a:xfrm>
                  <a:off x="5952799" y="1387982"/>
                  <a:ext cx="102196" cy="140224"/>
                  <a:chOff x="5952799" y="1387982"/>
                  <a:chExt cx="102196" cy="140224"/>
                </a:xfrm>
              </p:grpSpPr>
              <p:sp>
                <p:nvSpPr>
                  <p:cNvPr id="23" name="Forme libre : forme 6035">
                    <a:extLst>
                      <a:ext uri="{FF2B5EF4-FFF2-40B4-BE49-F238E27FC236}">
                        <a16:creationId xmlns:a16="http://schemas.microsoft.com/office/drawing/2014/main" id="{CF6583E0-DD55-B638-C803-A01FB865A9B1}"/>
                      </a:ext>
                    </a:extLst>
                  </p:cNvPr>
                  <p:cNvSpPr/>
                  <p:nvPr/>
                </p:nvSpPr>
                <p:spPr>
                  <a:xfrm>
                    <a:off x="5974597" y="1417173"/>
                    <a:ext cx="73367" cy="91218"/>
                  </a:xfrm>
                  <a:custGeom>
                    <a:avLst/>
                    <a:gdLst>
                      <a:gd name="connsiteX0" fmla="*/ 51914 w 73367"/>
                      <a:gd name="connsiteY0" fmla="*/ 4246 h 91218"/>
                      <a:gd name="connsiteX1" fmla="*/ 73367 w 73367"/>
                      <a:gd name="connsiteY1" fmla="*/ 80263 h 91218"/>
                      <a:gd name="connsiteX2" fmla="*/ 30261 w 73367"/>
                      <a:gd name="connsiteY2" fmla="*/ 91219 h 91218"/>
                      <a:gd name="connsiteX3" fmla="*/ 0 w 73367"/>
                      <a:gd name="connsiteY3" fmla="*/ 23007 h 91218"/>
                      <a:gd name="connsiteX4" fmla="*/ 51914 w 73367"/>
                      <a:gd name="connsiteY4" fmla="*/ 4246 h 91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367" h="91218">
                        <a:moveTo>
                          <a:pt x="51914" y="4246"/>
                        </a:moveTo>
                        <a:cubicBezTo>
                          <a:pt x="52587" y="5206"/>
                          <a:pt x="73367" y="80263"/>
                          <a:pt x="73367" y="80263"/>
                        </a:cubicBezTo>
                        <a:lnTo>
                          <a:pt x="30261" y="91219"/>
                        </a:lnTo>
                        <a:lnTo>
                          <a:pt x="0" y="23007"/>
                        </a:lnTo>
                        <a:cubicBezTo>
                          <a:pt x="0" y="23007"/>
                          <a:pt x="40543" y="-11851"/>
                          <a:pt x="51914" y="4246"/>
                        </a:cubicBezTo>
                        <a:close/>
                      </a:path>
                    </a:pathLst>
                  </a:custGeom>
                  <a:solidFill>
                    <a:srgbClr val="F4A392"/>
                  </a:solidFill>
                  <a:ln w="142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24" name="Forme libre : forme 6036">
                    <a:extLst>
                      <a:ext uri="{FF2B5EF4-FFF2-40B4-BE49-F238E27FC236}">
                        <a16:creationId xmlns:a16="http://schemas.microsoft.com/office/drawing/2014/main" id="{C908648D-CE54-C466-3613-8CD15C2192A0}"/>
                      </a:ext>
                    </a:extLst>
                  </p:cNvPr>
                  <p:cNvSpPr/>
                  <p:nvPr/>
                </p:nvSpPr>
                <p:spPr>
                  <a:xfrm>
                    <a:off x="5952799" y="1387982"/>
                    <a:ext cx="102196" cy="140224"/>
                  </a:xfrm>
                  <a:custGeom>
                    <a:avLst/>
                    <a:gdLst>
                      <a:gd name="connsiteX0" fmla="*/ 38039 w 102196"/>
                      <a:gd name="connsiteY0" fmla="*/ 62566 h 140224"/>
                      <a:gd name="connsiteX1" fmla="*/ 51157 w 102196"/>
                      <a:gd name="connsiteY1" fmla="*/ 99715 h 140224"/>
                      <a:gd name="connsiteX2" fmla="*/ 51844 w 102196"/>
                      <a:gd name="connsiteY2" fmla="*/ 101047 h 140224"/>
                      <a:gd name="connsiteX3" fmla="*/ 68414 w 102196"/>
                      <a:gd name="connsiteY3" fmla="*/ 104398 h 140224"/>
                      <a:gd name="connsiteX4" fmla="*/ 88664 w 102196"/>
                      <a:gd name="connsiteY4" fmla="*/ 90507 h 140224"/>
                      <a:gd name="connsiteX5" fmla="*/ 94923 w 102196"/>
                      <a:gd name="connsiteY5" fmla="*/ 94460 h 140224"/>
                      <a:gd name="connsiteX6" fmla="*/ 102169 w 102196"/>
                      <a:gd name="connsiteY6" fmla="*/ 130663 h 140224"/>
                      <a:gd name="connsiteX7" fmla="*/ 97701 w 102196"/>
                      <a:gd name="connsiteY7" fmla="*/ 136578 h 140224"/>
                      <a:gd name="connsiteX8" fmla="*/ 56527 w 102196"/>
                      <a:gd name="connsiteY8" fmla="*/ 140001 h 140224"/>
                      <a:gd name="connsiteX9" fmla="*/ 51887 w 102196"/>
                      <a:gd name="connsiteY9" fmla="*/ 136807 h 140224"/>
                      <a:gd name="connsiteX10" fmla="*/ 30520 w 102196"/>
                      <a:gd name="connsiteY10" fmla="*/ 93557 h 140224"/>
                      <a:gd name="connsiteX11" fmla="*/ 10843 w 102196"/>
                      <a:gd name="connsiteY11" fmla="*/ 87528 h 140224"/>
                      <a:gd name="connsiteX12" fmla="*/ 6790 w 102196"/>
                      <a:gd name="connsiteY12" fmla="*/ 86196 h 140224"/>
                      <a:gd name="connsiteX13" fmla="*/ 5902 w 102196"/>
                      <a:gd name="connsiteY13" fmla="*/ 63311 h 140224"/>
                      <a:gd name="connsiteX14" fmla="*/ 5773 w 102196"/>
                      <a:gd name="connsiteY14" fmla="*/ 55377 h 140224"/>
                      <a:gd name="connsiteX15" fmla="*/ 3940 w 102196"/>
                      <a:gd name="connsiteY15" fmla="*/ 34139 h 140224"/>
                      <a:gd name="connsiteX16" fmla="*/ 28000 w 102196"/>
                      <a:gd name="connsiteY16" fmla="*/ 28382 h 140224"/>
                      <a:gd name="connsiteX17" fmla="*/ 34630 w 102196"/>
                      <a:gd name="connsiteY17" fmla="*/ 25933 h 140224"/>
                      <a:gd name="connsiteX18" fmla="*/ 39127 w 102196"/>
                      <a:gd name="connsiteY18" fmla="*/ 23828 h 140224"/>
                      <a:gd name="connsiteX19" fmla="*/ 44913 w 102196"/>
                      <a:gd name="connsiteY19" fmla="*/ 18271 h 140224"/>
                      <a:gd name="connsiteX20" fmla="*/ 57602 w 102196"/>
                      <a:gd name="connsiteY20" fmla="*/ 1129 h 140224"/>
                      <a:gd name="connsiteX21" fmla="*/ 89337 w 102196"/>
                      <a:gd name="connsiteY21" fmla="*/ 27036 h 140224"/>
                      <a:gd name="connsiteX22" fmla="*/ 57501 w 102196"/>
                      <a:gd name="connsiteY22" fmla="*/ 44894 h 140224"/>
                      <a:gd name="connsiteX23" fmla="*/ 38540 w 102196"/>
                      <a:gd name="connsiteY23" fmla="*/ 57855 h 140224"/>
                      <a:gd name="connsiteX24" fmla="*/ 38039 w 102196"/>
                      <a:gd name="connsiteY24" fmla="*/ 62566 h 1402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102196" h="140224">
                        <a:moveTo>
                          <a:pt x="38039" y="62566"/>
                        </a:moveTo>
                        <a:lnTo>
                          <a:pt x="51157" y="99715"/>
                        </a:lnTo>
                        <a:cubicBezTo>
                          <a:pt x="51329" y="100188"/>
                          <a:pt x="51544" y="100632"/>
                          <a:pt x="51844" y="101047"/>
                        </a:cubicBezTo>
                        <a:cubicBezTo>
                          <a:pt x="53620" y="103582"/>
                          <a:pt x="60380" y="111831"/>
                          <a:pt x="68414" y="104398"/>
                        </a:cubicBezTo>
                        <a:cubicBezTo>
                          <a:pt x="75689" y="97653"/>
                          <a:pt x="82434" y="91610"/>
                          <a:pt x="88664" y="90507"/>
                        </a:cubicBezTo>
                        <a:cubicBezTo>
                          <a:pt x="91457" y="90020"/>
                          <a:pt x="94163" y="91724"/>
                          <a:pt x="94923" y="94460"/>
                        </a:cubicBezTo>
                        <a:cubicBezTo>
                          <a:pt x="96813" y="101276"/>
                          <a:pt x="100780" y="116729"/>
                          <a:pt x="102169" y="130663"/>
                        </a:cubicBezTo>
                        <a:cubicBezTo>
                          <a:pt x="102455" y="133499"/>
                          <a:pt x="100493" y="136048"/>
                          <a:pt x="97701" y="136578"/>
                        </a:cubicBezTo>
                        <a:cubicBezTo>
                          <a:pt x="89280" y="138182"/>
                          <a:pt x="71436" y="141046"/>
                          <a:pt x="56527" y="140001"/>
                        </a:cubicBezTo>
                        <a:cubicBezTo>
                          <a:pt x="54508" y="139858"/>
                          <a:pt x="52732" y="138640"/>
                          <a:pt x="51887" y="136807"/>
                        </a:cubicBezTo>
                        <a:cubicBezTo>
                          <a:pt x="47777" y="127828"/>
                          <a:pt x="35203" y="100603"/>
                          <a:pt x="30520" y="93557"/>
                        </a:cubicBezTo>
                        <a:cubicBezTo>
                          <a:pt x="26124" y="86941"/>
                          <a:pt x="15354" y="87127"/>
                          <a:pt x="10843" y="87528"/>
                        </a:cubicBezTo>
                        <a:cubicBezTo>
                          <a:pt x="9368" y="87657"/>
                          <a:pt x="7907" y="87184"/>
                          <a:pt x="6790" y="86196"/>
                        </a:cubicBezTo>
                        <a:cubicBezTo>
                          <a:pt x="2837" y="82731"/>
                          <a:pt x="-4681" y="73894"/>
                          <a:pt x="5902" y="63311"/>
                        </a:cubicBezTo>
                        <a:cubicBezTo>
                          <a:pt x="8122" y="61091"/>
                          <a:pt x="8050" y="57525"/>
                          <a:pt x="5773" y="55377"/>
                        </a:cubicBezTo>
                        <a:cubicBezTo>
                          <a:pt x="1233" y="51109"/>
                          <a:pt x="-3621" y="43534"/>
                          <a:pt x="3940" y="34139"/>
                        </a:cubicBezTo>
                        <a:cubicBezTo>
                          <a:pt x="11631" y="24587"/>
                          <a:pt x="21784" y="26105"/>
                          <a:pt x="28000" y="28382"/>
                        </a:cubicBezTo>
                        <a:cubicBezTo>
                          <a:pt x="30520" y="29298"/>
                          <a:pt x="33256" y="28238"/>
                          <a:pt x="34630" y="25933"/>
                        </a:cubicBezTo>
                        <a:cubicBezTo>
                          <a:pt x="35404" y="24615"/>
                          <a:pt x="36764" y="23627"/>
                          <a:pt x="39127" y="23828"/>
                        </a:cubicBezTo>
                        <a:cubicBezTo>
                          <a:pt x="42307" y="24100"/>
                          <a:pt x="44970" y="21450"/>
                          <a:pt x="44913" y="18271"/>
                        </a:cubicBezTo>
                        <a:cubicBezTo>
                          <a:pt x="44798" y="12156"/>
                          <a:pt x="46990" y="4422"/>
                          <a:pt x="57602" y="1129"/>
                        </a:cubicBezTo>
                        <a:cubicBezTo>
                          <a:pt x="76434" y="-4729"/>
                          <a:pt x="88177" y="13459"/>
                          <a:pt x="89337" y="27036"/>
                        </a:cubicBezTo>
                        <a:cubicBezTo>
                          <a:pt x="90497" y="40612"/>
                          <a:pt x="69732" y="45796"/>
                          <a:pt x="57501" y="44894"/>
                        </a:cubicBezTo>
                        <a:cubicBezTo>
                          <a:pt x="48207" y="44192"/>
                          <a:pt x="41318" y="53401"/>
                          <a:pt x="38540" y="57855"/>
                        </a:cubicBezTo>
                        <a:cubicBezTo>
                          <a:pt x="37666" y="59258"/>
                          <a:pt x="37480" y="60991"/>
                          <a:pt x="38039" y="62566"/>
                        </a:cubicBezTo>
                        <a:close/>
                      </a:path>
                    </a:pathLst>
                  </a:custGeom>
                  <a:solidFill>
                    <a:srgbClr val="82471F"/>
                  </a:solidFill>
                  <a:ln w="142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25" name="Forme libre : forme 6037">
                    <a:extLst>
                      <a:ext uri="{FF2B5EF4-FFF2-40B4-BE49-F238E27FC236}">
                        <a16:creationId xmlns:a16="http://schemas.microsoft.com/office/drawing/2014/main" id="{6D128F0D-61CA-7076-B893-77F4343868D1}"/>
                      </a:ext>
                    </a:extLst>
                  </p:cNvPr>
                  <p:cNvSpPr/>
                  <p:nvPr/>
                </p:nvSpPr>
                <p:spPr>
                  <a:xfrm>
                    <a:off x="5961709" y="1470187"/>
                    <a:ext cx="26521" cy="28961"/>
                  </a:xfrm>
                  <a:custGeom>
                    <a:avLst/>
                    <a:gdLst>
                      <a:gd name="connsiteX0" fmla="*/ 26522 w 26521"/>
                      <a:gd name="connsiteY0" fmla="*/ 24829 h 28961"/>
                      <a:gd name="connsiteX1" fmla="*/ 13676 w 26521"/>
                      <a:gd name="connsiteY1" fmla="*/ 110 h 28961"/>
                      <a:gd name="connsiteX2" fmla="*/ 4080 w 26521"/>
                      <a:gd name="connsiteY2" fmla="*/ 20232 h 28961"/>
                      <a:gd name="connsiteX3" fmla="*/ 26522 w 26521"/>
                      <a:gd name="connsiteY3" fmla="*/ 24829 h 28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6521" h="28961">
                        <a:moveTo>
                          <a:pt x="26522" y="24829"/>
                        </a:moveTo>
                        <a:cubicBezTo>
                          <a:pt x="26522" y="24829"/>
                          <a:pt x="23486" y="1270"/>
                          <a:pt x="13676" y="110"/>
                        </a:cubicBezTo>
                        <a:cubicBezTo>
                          <a:pt x="3880" y="-1050"/>
                          <a:pt x="-5672" y="7013"/>
                          <a:pt x="4080" y="20232"/>
                        </a:cubicBezTo>
                        <a:cubicBezTo>
                          <a:pt x="16196" y="36687"/>
                          <a:pt x="26522" y="24829"/>
                          <a:pt x="26522" y="24829"/>
                        </a:cubicBezTo>
                        <a:close/>
                      </a:path>
                    </a:pathLst>
                  </a:custGeom>
                  <a:solidFill>
                    <a:srgbClr val="F4A392"/>
                  </a:solidFill>
                  <a:ln w="142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  <p:sp>
              <p:nvSpPr>
                <p:cNvPr id="21" name="Forme libre : forme 6038">
                  <a:extLst>
                    <a:ext uri="{FF2B5EF4-FFF2-40B4-BE49-F238E27FC236}">
                      <a16:creationId xmlns:a16="http://schemas.microsoft.com/office/drawing/2014/main" id="{97B64179-2A79-CB14-C4F4-54CDFCC1689F}"/>
                    </a:ext>
                  </a:extLst>
                </p:cNvPr>
                <p:cNvSpPr/>
                <p:nvPr/>
              </p:nvSpPr>
              <p:spPr>
                <a:xfrm>
                  <a:off x="6101711" y="1156391"/>
                  <a:ext cx="618903" cy="499823"/>
                </a:xfrm>
                <a:custGeom>
                  <a:avLst/>
                  <a:gdLst>
                    <a:gd name="connsiteX0" fmla="*/ 288272 w 618903"/>
                    <a:gd name="connsiteY0" fmla="*/ 476752 h 499823"/>
                    <a:gd name="connsiteX1" fmla="*/ 298125 w 618903"/>
                    <a:gd name="connsiteY1" fmla="*/ 397943 h 499823"/>
                    <a:gd name="connsiteX2" fmla="*/ 186405 w 618903"/>
                    <a:gd name="connsiteY2" fmla="*/ 346387 h 499823"/>
                    <a:gd name="connsiteX3" fmla="*/ 164924 w 618903"/>
                    <a:gd name="connsiteY3" fmla="*/ 472428 h 499823"/>
                    <a:gd name="connsiteX4" fmla="*/ 152765 w 618903"/>
                    <a:gd name="connsiteY4" fmla="*/ 496172 h 499823"/>
                    <a:gd name="connsiteX5" fmla="*/ 4570 w 618903"/>
                    <a:gd name="connsiteY5" fmla="*/ 496172 h 499823"/>
                    <a:gd name="connsiteX6" fmla="*/ 1 w 618903"/>
                    <a:gd name="connsiteY6" fmla="*/ 20394 h 499823"/>
                    <a:gd name="connsiteX7" fmla="*/ 20366 w 618903"/>
                    <a:gd name="connsiteY7" fmla="*/ 1 h 499823"/>
                    <a:gd name="connsiteX8" fmla="*/ 443499 w 618903"/>
                    <a:gd name="connsiteY8" fmla="*/ 3853 h 499823"/>
                    <a:gd name="connsiteX9" fmla="*/ 443499 w 618903"/>
                    <a:gd name="connsiteY9" fmla="*/ 154498 h 499823"/>
                    <a:gd name="connsiteX10" fmla="*/ 475707 w 618903"/>
                    <a:gd name="connsiteY10" fmla="*/ 170380 h 499823"/>
                    <a:gd name="connsiteX11" fmla="*/ 517883 w 618903"/>
                    <a:gd name="connsiteY11" fmla="*/ 153624 h 499823"/>
                    <a:gd name="connsiteX12" fmla="*/ 618547 w 618903"/>
                    <a:gd name="connsiteY12" fmla="*/ 237102 h 499823"/>
                    <a:gd name="connsiteX13" fmla="*/ 530156 w 618903"/>
                    <a:gd name="connsiteY13" fmla="*/ 330405 h 499823"/>
                    <a:gd name="connsiteX14" fmla="*/ 471039 w 618903"/>
                    <a:gd name="connsiteY14" fmla="*/ 309710 h 499823"/>
                    <a:gd name="connsiteX15" fmla="*/ 441766 w 618903"/>
                    <a:gd name="connsiteY15" fmla="*/ 327469 h 499823"/>
                    <a:gd name="connsiteX16" fmla="*/ 441766 w 618903"/>
                    <a:gd name="connsiteY16" fmla="*/ 499824 h 499823"/>
                    <a:gd name="connsiteX17" fmla="*/ 300889 w 618903"/>
                    <a:gd name="connsiteY17" fmla="*/ 499824 h 499823"/>
                    <a:gd name="connsiteX18" fmla="*/ 288272 w 618903"/>
                    <a:gd name="connsiteY18" fmla="*/ 476724 h 499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618903" h="499823">
                      <a:moveTo>
                        <a:pt x="288272" y="476752"/>
                      </a:moveTo>
                      <a:cubicBezTo>
                        <a:pt x="298913" y="459911"/>
                        <a:pt x="307706" y="433760"/>
                        <a:pt x="298125" y="397943"/>
                      </a:cubicBezTo>
                      <a:cubicBezTo>
                        <a:pt x="279708" y="329187"/>
                        <a:pt x="217096" y="332868"/>
                        <a:pt x="186405" y="346387"/>
                      </a:cubicBezTo>
                      <a:cubicBezTo>
                        <a:pt x="160513" y="357787"/>
                        <a:pt x="130238" y="425110"/>
                        <a:pt x="164924" y="472428"/>
                      </a:cubicBezTo>
                      <a:cubicBezTo>
                        <a:pt x="172142" y="482280"/>
                        <a:pt x="164981" y="496172"/>
                        <a:pt x="152765" y="496172"/>
                      </a:cubicBezTo>
                      <a:lnTo>
                        <a:pt x="4570" y="496172"/>
                      </a:lnTo>
                      <a:lnTo>
                        <a:pt x="1" y="20394"/>
                      </a:lnTo>
                      <a:cubicBezTo>
                        <a:pt x="-113" y="9080"/>
                        <a:pt x="9066" y="-99"/>
                        <a:pt x="20366" y="1"/>
                      </a:cubicBezTo>
                      <a:lnTo>
                        <a:pt x="443499" y="3853"/>
                      </a:lnTo>
                      <a:lnTo>
                        <a:pt x="443499" y="154498"/>
                      </a:lnTo>
                      <a:cubicBezTo>
                        <a:pt x="443499" y="171096"/>
                        <a:pt x="462689" y="180691"/>
                        <a:pt x="475707" y="170380"/>
                      </a:cubicBezTo>
                      <a:cubicBezTo>
                        <a:pt x="486907" y="161515"/>
                        <a:pt x="500984" y="154469"/>
                        <a:pt x="517883" y="153624"/>
                      </a:cubicBezTo>
                      <a:cubicBezTo>
                        <a:pt x="566991" y="151175"/>
                        <a:pt x="613649" y="187995"/>
                        <a:pt x="618547" y="237102"/>
                      </a:cubicBezTo>
                      <a:cubicBezTo>
                        <a:pt x="623459" y="286209"/>
                        <a:pt x="576800" y="337780"/>
                        <a:pt x="530156" y="330405"/>
                      </a:cubicBezTo>
                      <a:cubicBezTo>
                        <a:pt x="508030" y="326910"/>
                        <a:pt x="487021" y="318060"/>
                        <a:pt x="471039" y="309710"/>
                      </a:cubicBezTo>
                      <a:cubicBezTo>
                        <a:pt x="457691" y="302750"/>
                        <a:pt x="441766" y="312417"/>
                        <a:pt x="441766" y="327469"/>
                      </a:cubicBezTo>
                      <a:lnTo>
                        <a:pt x="441766" y="499824"/>
                      </a:lnTo>
                      <a:lnTo>
                        <a:pt x="300889" y="499824"/>
                      </a:lnTo>
                      <a:cubicBezTo>
                        <a:pt x="289031" y="499824"/>
                        <a:pt x="281942" y="486763"/>
                        <a:pt x="288272" y="476724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2" name="Forme libre : forme 6039">
                  <a:extLst>
                    <a:ext uri="{FF2B5EF4-FFF2-40B4-BE49-F238E27FC236}">
                      <a16:creationId xmlns:a16="http://schemas.microsoft.com/office/drawing/2014/main" id="{EA2D46EC-8F43-1661-C4AA-59260C595155}"/>
                    </a:ext>
                  </a:extLst>
                </p:cNvPr>
                <p:cNvSpPr/>
                <p:nvPr/>
              </p:nvSpPr>
              <p:spPr>
                <a:xfrm>
                  <a:off x="6222312" y="1608196"/>
                  <a:ext cx="93227" cy="60563"/>
                </a:xfrm>
                <a:custGeom>
                  <a:avLst/>
                  <a:gdLst>
                    <a:gd name="connsiteX0" fmla="*/ 5039 w 93227"/>
                    <a:gd name="connsiteY0" fmla="*/ 58373 h 60563"/>
                    <a:gd name="connsiteX1" fmla="*/ 61250 w 93227"/>
                    <a:gd name="connsiteY1" fmla="*/ 60564 h 60563"/>
                    <a:gd name="connsiteX2" fmla="*/ 92742 w 93227"/>
                    <a:gd name="connsiteY2" fmla="*/ 5442 h 60563"/>
                    <a:gd name="connsiteX3" fmla="*/ 89004 w 93227"/>
                    <a:gd name="connsiteY3" fmla="*/ 71 h 60563"/>
                    <a:gd name="connsiteX4" fmla="*/ 59689 w 93227"/>
                    <a:gd name="connsiteY4" fmla="*/ 29688 h 60563"/>
                    <a:gd name="connsiteX5" fmla="*/ 49607 w 93227"/>
                    <a:gd name="connsiteY5" fmla="*/ 35144 h 60563"/>
                    <a:gd name="connsiteX6" fmla="*/ 14635 w 93227"/>
                    <a:gd name="connsiteY6" fmla="*/ 32709 h 60563"/>
                    <a:gd name="connsiteX7" fmla="*/ 70 w 93227"/>
                    <a:gd name="connsiteY7" fmla="*/ 48864 h 60563"/>
                    <a:gd name="connsiteX8" fmla="*/ 356 w 93227"/>
                    <a:gd name="connsiteY8" fmla="*/ 50439 h 60563"/>
                    <a:gd name="connsiteX9" fmla="*/ 5054 w 93227"/>
                    <a:gd name="connsiteY9" fmla="*/ 58387 h 605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3227" h="60563">
                      <a:moveTo>
                        <a:pt x="5039" y="58373"/>
                      </a:moveTo>
                      <a:lnTo>
                        <a:pt x="61250" y="60564"/>
                      </a:lnTo>
                      <a:lnTo>
                        <a:pt x="92742" y="5442"/>
                      </a:lnTo>
                      <a:cubicBezTo>
                        <a:pt x="94260" y="2792"/>
                        <a:pt x="91998" y="-530"/>
                        <a:pt x="89004" y="71"/>
                      </a:cubicBezTo>
                      <a:cubicBezTo>
                        <a:pt x="75299" y="2821"/>
                        <a:pt x="64601" y="20207"/>
                        <a:pt x="59689" y="29688"/>
                      </a:cubicBezTo>
                      <a:cubicBezTo>
                        <a:pt x="57770" y="33397"/>
                        <a:pt x="53774" y="35545"/>
                        <a:pt x="49607" y="35144"/>
                      </a:cubicBezTo>
                      <a:cubicBezTo>
                        <a:pt x="39911" y="34227"/>
                        <a:pt x="22869" y="32724"/>
                        <a:pt x="14635" y="32709"/>
                      </a:cubicBezTo>
                      <a:cubicBezTo>
                        <a:pt x="4767" y="32709"/>
                        <a:pt x="-689" y="44052"/>
                        <a:pt x="70" y="48864"/>
                      </a:cubicBezTo>
                      <a:cubicBezTo>
                        <a:pt x="227" y="49852"/>
                        <a:pt x="356" y="50439"/>
                        <a:pt x="356" y="50439"/>
                      </a:cubicBezTo>
                      <a:lnTo>
                        <a:pt x="5054" y="58387"/>
                      </a:lnTo>
                      <a:close/>
                    </a:path>
                  </a:pathLst>
                </a:custGeom>
                <a:solidFill>
                  <a:srgbClr val="F4A392"/>
                </a:solidFill>
                <a:ln w="142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C481C01-05D4-E146-1AEA-A7E0F2B9E1B7}"/>
                </a:ext>
              </a:extLst>
            </p:cNvPr>
            <p:cNvSpPr txBox="1"/>
            <p:nvPr/>
          </p:nvSpPr>
          <p:spPr>
            <a:xfrm>
              <a:off x="2397268" y="1461782"/>
              <a:ext cx="354403" cy="2658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solidFill>
                    <a:schemeClr val="bg1"/>
                  </a:solidFill>
                </a:rPr>
                <a:t>UT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4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ADDA09-C8FA-EA3D-9386-FDB0D090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Importance of </a:t>
            </a:r>
            <a:r>
              <a:rPr lang="fr-FR" dirty="0" err="1"/>
              <a:t>Testing</a:t>
            </a:r>
            <a:endParaRPr lang="fr-FR" dirty="0"/>
          </a:p>
        </p:txBody>
      </p:sp>
      <p:grpSp>
        <p:nvGrpSpPr>
          <p:cNvPr id="414" name="Graphique 1982">
            <a:extLst>
              <a:ext uri="{FF2B5EF4-FFF2-40B4-BE49-F238E27FC236}">
                <a16:creationId xmlns:a16="http://schemas.microsoft.com/office/drawing/2014/main" id="{26D6194D-13A5-7729-72C6-3A1D6FEB0771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0" y="2576089"/>
            <a:ext cx="3304992" cy="2052038"/>
            <a:chOff x="2239007" y="3012179"/>
            <a:chExt cx="1895836" cy="1177107"/>
          </a:xfrm>
        </p:grpSpPr>
        <p:grpSp>
          <p:nvGrpSpPr>
            <p:cNvPr id="415" name="Graphique 1982">
              <a:extLst>
                <a:ext uri="{FF2B5EF4-FFF2-40B4-BE49-F238E27FC236}">
                  <a16:creationId xmlns:a16="http://schemas.microsoft.com/office/drawing/2014/main" id="{3F0F4461-C239-EDC0-D780-8999C2AFA5F6}"/>
                </a:ext>
              </a:extLst>
            </p:cNvPr>
            <p:cNvGrpSpPr/>
            <p:nvPr/>
          </p:nvGrpSpPr>
          <p:grpSpPr>
            <a:xfrm>
              <a:off x="3803253" y="3592679"/>
              <a:ext cx="331589" cy="331333"/>
              <a:chOff x="3803253" y="3592679"/>
              <a:chExt cx="331589" cy="331333"/>
            </a:xfrm>
          </p:grpSpPr>
          <p:grpSp>
            <p:nvGrpSpPr>
              <p:cNvPr id="599" name="Graphique 1982">
                <a:extLst>
                  <a:ext uri="{FF2B5EF4-FFF2-40B4-BE49-F238E27FC236}">
                    <a16:creationId xmlns:a16="http://schemas.microsoft.com/office/drawing/2014/main" id="{628DA162-3AFE-D323-25A4-9AACBF2C3BF2}"/>
                  </a:ext>
                </a:extLst>
              </p:cNvPr>
              <p:cNvGrpSpPr/>
              <p:nvPr/>
            </p:nvGrpSpPr>
            <p:grpSpPr>
              <a:xfrm>
                <a:off x="3836463" y="3592679"/>
                <a:ext cx="298379" cy="161901"/>
                <a:chOff x="3836463" y="3592679"/>
                <a:chExt cx="298379" cy="161901"/>
              </a:xfrm>
              <a:solidFill>
                <a:srgbClr val="B1ABE5"/>
              </a:solidFill>
            </p:grpSpPr>
            <p:sp>
              <p:nvSpPr>
                <p:cNvPr id="608" name="Forme libre : forme 3027">
                  <a:extLst>
                    <a:ext uri="{FF2B5EF4-FFF2-40B4-BE49-F238E27FC236}">
                      <a16:creationId xmlns:a16="http://schemas.microsoft.com/office/drawing/2014/main" id="{EAF26DD2-C389-19EB-32B8-0146270FA169}"/>
                    </a:ext>
                  </a:extLst>
                </p:cNvPr>
                <p:cNvSpPr/>
                <p:nvPr/>
              </p:nvSpPr>
              <p:spPr>
                <a:xfrm>
                  <a:off x="3836463" y="3652629"/>
                  <a:ext cx="6980" cy="8040"/>
                </a:xfrm>
                <a:custGeom>
                  <a:avLst/>
                  <a:gdLst>
                    <a:gd name="connsiteX0" fmla="*/ 1556 w 6980"/>
                    <a:gd name="connsiteY0" fmla="*/ 8041 h 8040"/>
                    <a:gd name="connsiteX1" fmla="*/ 618 w 6980"/>
                    <a:gd name="connsiteY1" fmla="*/ 7724 h 8040"/>
                    <a:gd name="connsiteX2" fmla="*/ 314 w 6980"/>
                    <a:gd name="connsiteY2" fmla="*/ 5530 h 8040"/>
                    <a:gd name="connsiteX3" fmla="*/ 4211 w 6980"/>
                    <a:gd name="connsiteY3" fmla="*/ 576 h 8040"/>
                    <a:gd name="connsiteX4" fmla="*/ 6404 w 6980"/>
                    <a:gd name="connsiteY4" fmla="*/ 351 h 8040"/>
                    <a:gd name="connsiteX5" fmla="*/ 6629 w 6980"/>
                    <a:gd name="connsiteY5" fmla="*/ 2544 h 8040"/>
                    <a:gd name="connsiteX6" fmla="*/ 2798 w 6980"/>
                    <a:gd name="connsiteY6" fmla="*/ 7407 h 8040"/>
                    <a:gd name="connsiteX7" fmla="*/ 1542 w 6980"/>
                    <a:gd name="connsiteY7" fmla="*/ 8027 h 8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980" h="8040">
                      <a:moveTo>
                        <a:pt x="1556" y="8041"/>
                      </a:moveTo>
                      <a:cubicBezTo>
                        <a:pt x="1225" y="8041"/>
                        <a:pt x="895" y="7935"/>
                        <a:pt x="618" y="7724"/>
                      </a:cubicBezTo>
                      <a:cubicBezTo>
                        <a:pt x="-69" y="7208"/>
                        <a:pt x="-202" y="6217"/>
                        <a:pt x="314" y="5530"/>
                      </a:cubicBezTo>
                      <a:cubicBezTo>
                        <a:pt x="1582" y="3852"/>
                        <a:pt x="2890" y="2188"/>
                        <a:pt x="4211" y="576"/>
                      </a:cubicBezTo>
                      <a:cubicBezTo>
                        <a:pt x="4753" y="-98"/>
                        <a:pt x="5744" y="-190"/>
                        <a:pt x="6404" y="351"/>
                      </a:cubicBezTo>
                      <a:cubicBezTo>
                        <a:pt x="7078" y="893"/>
                        <a:pt x="7171" y="1884"/>
                        <a:pt x="6629" y="2544"/>
                      </a:cubicBezTo>
                      <a:cubicBezTo>
                        <a:pt x="5334" y="4130"/>
                        <a:pt x="4040" y="5768"/>
                        <a:pt x="2798" y="7407"/>
                      </a:cubicBezTo>
                      <a:cubicBezTo>
                        <a:pt x="2494" y="7816"/>
                        <a:pt x="2018" y="8027"/>
                        <a:pt x="1542" y="8027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09" name="Forme libre : forme 3028">
                  <a:extLst>
                    <a:ext uri="{FF2B5EF4-FFF2-40B4-BE49-F238E27FC236}">
                      <a16:creationId xmlns:a16="http://schemas.microsoft.com/office/drawing/2014/main" id="{B3A787D9-4C5C-8FC7-CF98-1AC1828B79B9}"/>
                    </a:ext>
                  </a:extLst>
                </p:cNvPr>
                <p:cNvSpPr/>
                <p:nvPr/>
              </p:nvSpPr>
              <p:spPr>
                <a:xfrm>
                  <a:off x="3854528" y="3592679"/>
                  <a:ext cx="277240" cy="134909"/>
                </a:xfrm>
                <a:custGeom>
                  <a:avLst/>
                  <a:gdLst>
                    <a:gd name="connsiteX0" fmla="*/ 275663 w 277240"/>
                    <a:gd name="connsiteY0" fmla="*/ 134909 h 134909"/>
                    <a:gd name="connsiteX1" fmla="*/ 274131 w 277240"/>
                    <a:gd name="connsiteY1" fmla="*/ 133654 h 134909"/>
                    <a:gd name="connsiteX2" fmla="*/ 271158 w 277240"/>
                    <a:gd name="connsiteY2" fmla="*/ 121274 h 134909"/>
                    <a:gd name="connsiteX3" fmla="*/ 272241 w 277240"/>
                    <a:gd name="connsiteY3" fmla="*/ 119345 h 134909"/>
                    <a:gd name="connsiteX4" fmla="*/ 274170 w 277240"/>
                    <a:gd name="connsiteY4" fmla="*/ 120429 h 134909"/>
                    <a:gd name="connsiteX5" fmla="*/ 277209 w 277240"/>
                    <a:gd name="connsiteY5" fmla="*/ 133046 h 134909"/>
                    <a:gd name="connsiteX6" fmla="*/ 275980 w 277240"/>
                    <a:gd name="connsiteY6" fmla="*/ 134883 h 134909"/>
                    <a:gd name="connsiteX7" fmla="*/ 275677 w 277240"/>
                    <a:gd name="connsiteY7" fmla="*/ 134909 h 134909"/>
                    <a:gd name="connsiteX8" fmla="*/ 265701 w 277240"/>
                    <a:gd name="connsiteY8" fmla="*/ 102738 h 134909"/>
                    <a:gd name="connsiteX9" fmla="*/ 264261 w 277240"/>
                    <a:gd name="connsiteY9" fmla="*/ 101786 h 134909"/>
                    <a:gd name="connsiteX10" fmla="*/ 258805 w 277240"/>
                    <a:gd name="connsiteY10" fmla="*/ 90279 h 134909"/>
                    <a:gd name="connsiteX11" fmla="*/ 259465 w 277240"/>
                    <a:gd name="connsiteY11" fmla="*/ 88165 h 134909"/>
                    <a:gd name="connsiteX12" fmla="*/ 261579 w 277240"/>
                    <a:gd name="connsiteY12" fmla="*/ 88825 h 134909"/>
                    <a:gd name="connsiteX13" fmla="*/ 267141 w 277240"/>
                    <a:gd name="connsiteY13" fmla="*/ 100544 h 134909"/>
                    <a:gd name="connsiteX14" fmla="*/ 266322 w 277240"/>
                    <a:gd name="connsiteY14" fmla="*/ 102592 h 134909"/>
                    <a:gd name="connsiteX15" fmla="*/ 265715 w 277240"/>
                    <a:gd name="connsiteY15" fmla="*/ 102711 h 134909"/>
                    <a:gd name="connsiteX16" fmla="*/ 249384 w 277240"/>
                    <a:gd name="connsiteY16" fmla="*/ 73275 h 134909"/>
                    <a:gd name="connsiteX17" fmla="*/ 248103 w 277240"/>
                    <a:gd name="connsiteY17" fmla="*/ 72601 h 134909"/>
                    <a:gd name="connsiteX18" fmla="*/ 240440 w 277240"/>
                    <a:gd name="connsiteY18" fmla="*/ 62441 h 134909"/>
                    <a:gd name="connsiteX19" fmla="*/ 240664 w 277240"/>
                    <a:gd name="connsiteY19" fmla="*/ 60247 h 134909"/>
                    <a:gd name="connsiteX20" fmla="*/ 242857 w 277240"/>
                    <a:gd name="connsiteY20" fmla="*/ 60472 h 134909"/>
                    <a:gd name="connsiteX21" fmla="*/ 250666 w 277240"/>
                    <a:gd name="connsiteY21" fmla="*/ 70830 h 134909"/>
                    <a:gd name="connsiteX22" fmla="*/ 250269 w 277240"/>
                    <a:gd name="connsiteY22" fmla="*/ 73010 h 134909"/>
                    <a:gd name="connsiteX23" fmla="*/ 249384 w 277240"/>
                    <a:gd name="connsiteY23" fmla="*/ 73288 h 134909"/>
                    <a:gd name="connsiteX24" fmla="*/ 1565 w 277240"/>
                    <a:gd name="connsiteY24" fmla="*/ 47815 h 134909"/>
                    <a:gd name="connsiteX25" fmla="*/ 428 w 277240"/>
                    <a:gd name="connsiteY25" fmla="*/ 47326 h 134909"/>
                    <a:gd name="connsiteX26" fmla="*/ 494 w 277240"/>
                    <a:gd name="connsiteY26" fmla="*/ 45120 h 134909"/>
                    <a:gd name="connsiteX27" fmla="*/ 10258 w 277240"/>
                    <a:gd name="connsiteY27" fmla="*/ 36585 h 134909"/>
                    <a:gd name="connsiteX28" fmla="*/ 12451 w 277240"/>
                    <a:gd name="connsiteY28" fmla="*/ 36822 h 134909"/>
                    <a:gd name="connsiteX29" fmla="*/ 12214 w 277240"/>
                    <a:gd name="connsiteY29" fmla="*/ 39016 h 134909"/>
                    <a:gd name="connsiteX30" fmla="*/ 2635 w 277240"/>
                    <a:gd name="connsiteY30" fmla="*/ 47392 h 134909"/>
                    <a:gd name="connsiteX31" fmla="*/ 1565 w 277240"/>
                    <a:gd name="connsiteY31" fmla="*/ 47815 h 134909"/>
                    <a:gd name="connsiteX32" fmla="*/ 227439 w 277240"/>
                    <a:gd name="connsiteY32" fmla="*/ 47722 h 134909"/>
                    <a:gd name="connsiteX33" fmla="*/ 226369 w 277240"/>
                    <a:gd name="connsiteY33" fmla="*/ 47300 h 134909"/>
                    <a:gd name="connsiteX34" fmla="*/ 216803 w 277240"/>
                    <a:gd name="connsiteY34" fmla="*/ 38923 h 134909"/>
                    <a:gd name="connsiteX35" fmla="*/ 216565 w 277240"/>
                    <a:gd name="connsiteY35" fmla="*/ 36730 h 134909"/>
                    <a:gd name="connsiteX36" fmla="*/ 218759 w 277240"/>
                    <a:gd name="connsiteY36" fmla="*/ 36492 h 134909"/>
                    <a:gd name="connsiteX37" fmla="*/ 228509 w 277240"/>
                    <a:gd name="connsiteY37" fmla="*/ 45027 h 134909"/>
                    <a:gd name="connsiteX38" fmla="*/ 228575 w 277240"/>
                    <a:gd name="connsiteY38" fmla="*/ 47234 h 134909"/>
                    <a:gd name="connsiteX39" fmla="*/ 227439 w 277240"/>
                    <a:gd name="connsiteY39" fmla="*/ 47722 h 134909"/>
                    <a:gd name="connsiteX40" fmla="*/ 28280 w 277240"/>
                    <a:gd name="connsiteY40" fmla="*/ 27296 h 134909"/>
                    <a:gd name="connsiteX41" fmla="*/ 26945 w 277240"/>
                    <a:gd name="connsiteY41" fmla="*/ 26557 h 134909"/>
                    <a:gd name="connsiteX42" fmla="*/ 27460 w 277240"/>
                    <a:gd name="connsiteY42" fmla="*/ 24403 h 134909"/>
                    <a:gd name="connsiteX43" fmla="*/ 38757 w 277240"/>
                    <a:gd name="connsiteY43" fmla="*/ 18022 h 134909"/>
                    <a:gd name="connsiteX44" fmla="*/ 40857 w 277240"/>
                    <a:gd name="connsiteY44" fmla="*/ 18695 h 134909"/>
                    <a:gd name="connsiteX45" fmla="*/ 40184 w 277240"/>
                    <a:gd name="connsiteY45" fmla="*/ 20796 h 134909"/>
                    <a:gd name="connsiteX46" fmla="*/ 29099 w 277240"/>
                    <a:gd name="connsiteY46" fmla="*/ 27059 h 134909"/>
                    <a:gd name="connsiteX47" fmla="*/ 28280 w 277240"/>
                    <a:gd name="connsiteY47" fmla="*/ 27296 h 134909"/>
                    <a:gd name="connsiteX48" fmla="*/ 200737 w 277240"/>
                    <a:gd name="connsiteY48" fmla="*/ 27217 h 134909"/>
                    <a:gd name="connsiteX49" fmla="*/ 199918 w 277240"/>
                    <a:gd name="connsiteY49" fmla="*/ 26979 h 134909"/>
                    <a:gd name="connsiteX50" fmla="*/ 188833 w 277240"/>
                    <a:gd name="connsiteY50" fmla="*/ 20743 h 134909"/>
                    <a:gd name="connsiteX51" fmla="*/ 188159 w 277240"/>
                    <a:gd name="connsiteY51" fmla="*/ 18642 h 134909"/>
                    <a:gd name="connsiteX52" fmla="*/ 190260 w 277240"/>
                    <a:gd name="connsiteY52" fmla="*/ 17969 h 134909"/>
                    <a:gd name="connsiteX53" fmla="*/ 201556 w 277240"/>
                    <a:gd name="connsiteY53" fmla="*/ 24324 h 134909"/>
                    <a:gd name="connsiteX54" fmla="*/ 202072 w 277240"/>
                    <a:gd name="connsiteY54" fmla="*/ 26477 h 134909"/>
                    <a:gd name="connsiteX55" fmla="*/ 200737 w 277240"/>
                    <a:gd name="connsiteY55" fmla="*/ 27217 h 134909"/>
                    <a:gd name="connsiteX56" fmla="*/ 58601 w 277240"/>
                    <a:gd name="connsiteY56" fmla="*/ 12605 h 134909"/>
                    <a:gd name="connsiteX57" fmla="*/ 57135 w 277240"/>
                    <a:gd name="connsiteY57" fmla="*/ 11574 h 134909"/>
                    <a:gd name="connsiteX58" fmla="*/ 58073 w 277240"/>
                    <a:gd name="connsiteY58" fmla="*/ 9566 h 134909"/>
                    <a:gd name="connsiteX59" fmla="*/ 70439 w 277240"/>
                    <a:gd name="connsiteY59" fmla="*/ 5615 h 134909"/>
                    <a:gd name="connsiteX60" fmla="*/ 72368 w 277240"/>
                    <a:gd name="connsiteY60" fmla="*/ 6712 h 134909"/>
                    <a:gd name="connsiteX61" fmla="*/ 71272 w 277240"/>
                    <a:gd name="connsiteY61" fmla="*/ 8641 h 134909"/>
                    <a:gd name="connsiteX62" fmla="*/ 59143 w 277240"/>
                    <a:gd name="connsiteY62" fmla="*/ 12512 h 134909"/>
                    <a:gd name="connsiteX63" fmla="*/ 58615 w 277240"/>
                    <a:gd name="connsiteY63" fmla="*/ 12605 h 134909"/>
                    <a:gd name="connsiteX64" fmla="*/ 170402 w 277240"/>
                    <a:gd name="connsiteY64" fmla="*/ 12605 h 134909"/>
                    <a:gd name="connsiteX65" fmla="*/ 169874 w 277240"/>
                    <a:gd name="connsiteY65" fmla="*/ 12512 h 134909"/>
                    <a:gd name="connsiteX66" fmla="*/ 157745 w 277240"/>
                    <a:gd name="connsiteY66" fmla="*/ 8667 h 134909"/>
                    <a:gd name="connsiteX67" fmla="*/ 156648 w 277240"/>
                    <a:gd name="connsiteY67" fmla="*/ 6752 h 134909"/>
                    <a:gd name="connsiteX68" fmla="*/ 158564 w 277240"/>
                    <a:gd name="connsiteY68" fmla="*/ 5655 h 134909"/>
                    <a:gd name="connsiteX69" fmla="*/ 170931 w 277240"/>
                    <a:gd name="connsiteY69" fmla="*/ 9579 h 134909"/>
                    <a:gd name="connsiteX70" fmla="*/ 171869 w 277240"/>
                    <a:gd name="connsiteY70" fmla="*/ 11574 h 134909"/>
                    <a:gd name="connsiteX71" fmla="*/ 170402 w 277240"/>
                    <a:gd name="connsiteY71" fmla="*/ 12605 h 134909"/>
                    <a:gd name="connsiteX72" fmla="*/ 137729 w 277240"/>
                    <a:gd name="connsiteY72" fmla="*/ 4466 h 134909"/>
                    <a:gd name="connsiteX73" fmla="*/ 137504 w 277240"/>
                    <a:gd name="connsiteY73" fmla="*/ 4453 h 134909"/>
                    <a:gd name="connsiteX74" fmla="*/ 124847 w 277240"/>
                    <a:gd name="connsiteY74" fmla="*/ 3145 h 134909"/>
                    <a:gd name="connsiteX75" fmla="*/ 123380 w 277240"/>
                    <a:gd name="connsiteY75" fmla="*/ 1480 h 134909"/>
                    <a:gd name="connsiteX76" fmla="*/ 125045 w 277240"/>
                    <a:gd name="connsiteY76" fmla="*/ 27 h 134909"/>
                    <a:gd name="connsiteX77" fmla="*/ 137953 w 277240"/>
                    <a:gd name="connsiteY77" fmla="*/ 1361 h 134909"/>
                    <a:gd name="connsiteX78" fmla="*/ 139275 w 277240"/>
                    <a:gd name="connsiteY78" fmla="*/ 3131 h 134909"/>
                    <a:gd name="connsiteX79" fmla="*/ 137729 w 277240"/>
                    <a:gd name="connsiteY79" fmla="*/ 4479 h 134909"/>
                    <a:gd name="connsiteX80" fmla="*/ 91288 w 277240"/>
                    <a:gd name="connsiteY80" fmla="*/ 4439 h 134909"/>
                    <a:gd name="connsiteX81" fmla="*/ 89742 w 277240"/>
                    <a:gd name="connsiteY81" fmla="*/ 3092 h 134909"/>
                    <a:gd name="connsiteX82" fmla="*/ 91063 w 277240"/>
                    <a:gd name="connsiteY82" fmla="*/ 1321 h 134909"/>
                    <a:gd name="connsiteX83" fmla="*/ 103972 w 277240"/>
                    <a:gd name="connsiteY83" fmla="*/ 0 h 134909"/>
                    <a:gd name="connsiteX84" fmla="*/ 105636 w 277240"/>
                    <a:gd name="connsiteY84" fmla="*/ 1467 h 134909"/>
                    <a:gd name="connsiteX85" fmla="*/ 104170 w 277240"/>
                    <a:gd name="connsiteY85" fmla="*/ 3118 h 134909"/>
                    <a:gd name="connsiteX86" fmla="*/ 91513 w 277240"/>
                    <a:gd name="connsiteY86" fmla="*/ 4413 h 134909"/>
                    <a:gd name="connsiteX87" fmla="*/ 91288 w 277240"/>
                    <a:gd name="connsiteY87" fmla="*/ 4426 h 134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</a:cxnLst>
                  <a:rect l="l" t="t" r="r" b="b"/>
                  <a:pathLst>
                    <a:path w="277240" h="134909">
                      <a:moveTo>
                        <a:pt x="275663" y="134909"/>
                      </a:moveTo>
                      <a:cubicBezTo>
                        <a:pt x="274937" y="134909"/>
                        <a:pt x="274276" y="134394"/>
                        <a:pt x="274131" y="133654"/>
                      </a:cubicBezTo>
                      <a:cubicBezTo>
                        <a:pt x="273298" y="129505"/>
                        <a:pt x="272307" y="125344"/>
                        <a:pt x="271158" y="121274"/>
                      </a:cubicBezTo>
                      <a:cubicBezTo>
                        <a:pt x="270920" y="120442"/>
                        <a:pt x="271409" y="119583"/>
                        <a:pt x="272241" y="119345"/>
                      </a:cubicBezTo>
                      <a:cubicBezTo>
                        <a:pt x="273074" y="119094"/>
                        <a:pt x="273932" y="119596"/>
                        <a:pt x="274170" y="120429"/>
                      </a:cubicBezTo>
                      <a:cubicBezTo>
                        <a:pt x="275346" y="124577"/>
                        <a:pt x="276363" y="128818"/>
                        <a:pt x="277209" y="133046"/>
                      </a:cubicBezTo>
                      <a:cubicBezTo>
                        <a:pt x="277381" y="133892"/>
                        <a:pt x="276826" y="134711"/>
                        <a:pt x="275980" y="134883"/>
                      </a:cubicBezTo>
                      <a:cubicBezTo>
                        <a:pt x="275875" y="134909"/>
                        <a:pt x="275769" y="134909"/>
                        <a:pt x="275677" y="134909"/>
                      </a:cubicBezTo>
                      <a:close/>
                      <a:moveTo>
                        <a:pt x="265701" y="102738"/>
                      </a:moveTo>
                      <a:cubicBezTo>
                        <a:pt x="265094" y="102738"/>
                        <a:pt x="264512" y="102381"/>
                        <a:pt x="264261" y="101786"/>
                      </a:cubicBezTo>
                      <a:cubicBezTo>
                        <a:pt x="262610" y="97915"/>
                        <a:pt x="260773" y="94044"/>
                        <a:pt x="258805" y="90279"/>
                      </a:cubicBezTo>
                      <a:cubicBezTo>
                        <a:pt x="258408" y="89512"/>
                        <a:pt x="258699" y="88574"/>
                        <a:pt x="259465" y="88165"/>
                      </a:cubicBezTo>
                      <a:cubicBezTo>
                        <a:pt x="260231" y="87755"/>
                        <a:pt x="261169" y="88059"/>
                        <a:pt x="261579" y="88825"/>
                      </a:cubicBezTo>
                      <a:cubicBezTo>
                        <a:pt x="263574" y="92657"/>
                        <a:pt x="265450" y="96594"/>
                        <a:pt x="267141" y="100544"/>
                      </a:cubicBezTo>
                      <a:cubicBezTo>
                        <a:pt x="267485" y="101337"/>
                        <a:pt x="267115" y="102262"/>
                        <a:pt x="266322" y="102592"/>
                      </a:cubicBezTo>
                      <a:cubicBezTo>
                        <a:pt x="266124" y="102672"/>
                        <a:pt x="265913" y="102711"/>
                        <a:pt x="265715" y="102711"/>
                      </a:cubicBezTo>
                      <a:close/>
                      <a:moveTo>
                        <a:pt x="249384" y="73275"/>
                      </a:moveTo>
                      <a:cubicBezTo>
                        <a:pt x="248896" y="73275"/>
                        <a:pt x="248407" y="73037"/>
                        <a:pt x="248103" y="72601"/>
                      </a:cubicBezTo>
                      <a:cubicBezTo>
                        <a:pt x="245685" y="69126"/>
                        <a:pt x="243109" y="65704"/>
                        <a:pt x="240440" y="62441"/>
                      </a:cubicBezTo>
                      <a:cubicBezTo>
                        <a:pt x="239898" y="61767"/>
                        <a:pt x="239991" y="60789"/>
                        <a:pt x="240664" y="60247"/>
                      </a:cubicBezTo>
                      <a:cubicBezTo>
                        <a:pt x="241338" y="59706"/>
                        <a:pt x="242316" y="59798"/>
                        <a:pt x="242857" y="60472"/>
                      </a:cubicBezTo>
                      <a:cubicBezTo>
                        <a:pt x="245579" y="63802"/>
                        <a:pt x="248208" y="67290"/>
                        <a:pt x="250666" y="70830"/>
                      </a:cubicBezTo>
                      <a:cubicBezTo>
                        <a:pt x="251155" y="71544"/>
                        <a:pt x="250983" y="72508"/>
                        <a:pt x="250269" y="73010"/>
                      </a:cubicBezTo>
                      <a:cubicBezTo>
                        <a:pt x="249992" y="73195"/>
                        <a:pt x="249688" y="73288"/>
                        <a:pt x="249384" y="73288"/>
                      </a:cubicBezTo>
                      <a:close/>
                      <a:moveTo>
                        <a:pt x="1565" y="47815"/>
                      </a:moveTo>
                      <a:cubicBezTo>
                        <a:pt x="1155" y="47815"/>
                        <a:pt x="732" y="47656"/>
                        <a:pt x="428" y="47326"/>
                      </a:cubicBezTo>
                      <a:cubicBezTo>
                        <a:pt x="-166" y="46705"/>
                        <a:pt x="-140" y="45714"/>
                        <a:pt x="494" y="45120"/>
                      </a:cubicBezTo>
                      <a:cubicBezTo>
                        <a:pt x="3626" y="42160"/>
                        <a:pt x="6902" y="39293"/>
                        <a:pt x="10258" y="36585"/>
                      </a:cubicBezTo>
                      <a:cubicBezTo>
                        <a:pt x="10932" y="36043"/>
                        <a:pt x="11910" y="36149"/>
                        <a:pt x="12451" y="36822"/>
                      </a:cubicBezTo>
                      <a:cubicBezTo>
                        <a:pt x="12993" y="37496"/>
                        <a:pt x="12887" y="38474"/>
                        <a:pt x="12214" y="39016"/>
                      </a:cubicBezTo>
                      <a:cubicBezTo>
                        <a:pt x="8924" y="41671"/>
                        <a:pt x="5700" y="44485"/>
                        <a:pt x="2635" y="47392"/>
                      </a:cubicBezTo>
                      <a:cubicBezTo>
                        <a:pt x="2331" y="47683"/>
                        <a:pt x="1948" y="47815"/>
                        <a:pt x="1565" y="47815"/>
                      </a:cubicBezTo>
                      <a:close/>
                      <a:moveTo>
                        <a:pt x="227439" y="47722"/>
                      </a:moveTo>
                      <a:cubicBezTo>
                        <a:pt x="227056" y="47722"/>
                        <a:pt x="226659" y="47577"/>
                        <a:pt x="226369" y="47300"/>
                      </a:cubicBezTo>
                      <a:cubicBezTo>
                        <a:pt x="223304" y="44393"/>
                        <a:pt x="220080" y="41579"/>
                        <a:pt x="216803" y="38923"/>
                      </a:cubicBezTo>
                      <a:cubicBezTo>
                        <a:pt x="216129" y="38381"/>
                        <a:pt x="216024" y="37390"/>
                        <a:pt x="216565" y="36730"/>
                      </a:cubicBezTo>
                      <a:cubicBezTo>
                        <a:pt x="217107" y="36056"/>
                        <a:pt x="218098" y="35950"/>
                        <a:pt x="218759" y="36492"/>
                      </a:cubicBezTo>
                      <a:cubicBezTo>
                        <a:pt x="222115" y="39201"/>
                        <a:pt x="225391" y="42068"/>
                        <a:pt x="228509" y="45027"/>
                      </a:cubicBezTo>
                      <a:cubicBezTo>
                        <a:pt x="229130" y="45622"/>
                        <a:pt x="229157" y="46613"/>
                        <a:pt x="228575" y="47234"/>
                      </a:cubicBezTo>
                      <a:cubicBezTo>
                        <a:pt x="228271" y="47564"/>
                        <a:pt x="227849" y="47722"/>
                        <a:pt x="227439" y="47722"/>
                      </a:cubicBezTo>
                      <a:close/>
                      <a:moveTo>
                        <a:pt x="28280" y="27296"/>
                      </a:moveTo>
                      <a:cubicBezTo>
                        <a:pt x="27751" y="27296"/>
                        <a:pt x="27249" y="27032"/>
                        <a:pt x="26945" y="26557"/>
                      </a:cubicBezTo>
                      <a:cubicBezTo>
                        <a:pt x="26496" y="25817"/>
                        <a:pt x="26720" y="24865"/>
                        <a:pt x="27460" y="24403"/>
                      </a:cubicBezTo>
                      <a:cubicBezTo>
                        <a:pt x="31133" y="22131"/>
                        <a:pt x="34938" y="19990"/>
                        <a:pt x="38757" y="18022"/>
                      </a:cubicBezTo>
                      <a:cubicBezTo>
                        <a:pt x="39523" y="17625"/>
                        <a:pt x="40461" y="17929"/>
                        <a:pt x="40857" y="18695"/>
                      </a:cubicBezTo>
                      <a:cubicBezTo>
                        <a:pt x="41254" y="19462"/>
                        <a:pt x="40950" y="20400"/>
                        <a:pt x="40184" y="20796"/>
                      </a:cubicBezTo>
                      <a:cubicBezTo>
                        <a:pt x="36431" y="22725"/>
                        <a:pt x="32706" y="24839"/>
                        <a:pt x="29099" y="27059"/>
                      </a:cubicBezTo>
                      <a:cubicBezTo>
                        <a:pt x="28848" y="27217"/>
                        <a:pt x="28557" y="27296"/>
                        <a:pt x="28280" y="27296"/>
                      </a:cubicBezTo>
                      <a:close/>
                      <a:moveTo>
                        <a:pt x="200737" y="27217"/>
                      </a:moveTo>
                      <a:cubicBezTo>
                        <a:pt x="200460" y="27217"/>
                        <a:pt x="200169" y="27138"/>
                        <a:pt x="199918" y="26979"/>
                      </a:cubicBezTo>
                      <a:cubicBezTo>
                        <a:pt x="196338" y="24773"/>
                        <a:pt x="192599" y="22672"/>
                        <a:pt x="188833" y="20743"/>
                      </a:cubicBezTo>
                      <a:cubicBezTo>
                        <a:pt x="188067" y="20347"/>
                        <a:pt x="187763" y="19409"/>
                        <a:pt x="188159" y="18642"/>
                      </a:cubicBezTo>
                      <a:cubicBezTo>
                        <a:pt x="188556" y="17876"/>
                        <a:pt x="189494" y="17572"/>
                        <a:pt x="190260" y="17969"/>
                      </a:cubicBezTo>
                      <a:cubicBezTo>
                        <a:pt x="194105" y="19937"/>
                        <a:pt x="197910" y="22078"/>
                        <a:pt x="201556" y="24324"/>
                      </a:cubicBezTo>
                      <a:cubicBezTo>
                        <a:pt x="202296" y="24773"/>
                        <a:pt x="202521" y="25737"/>
                        <a:pt x="202072" y="26477"/>
                      </a:cubicBezTo>
                      <a:cubicBezTo>
                        <a:pt x="201781" y="26953"/>
                        <a:pt x="201266" y="27217"/>
                        <a:pt x="200737" y="27217"/>
                      </a:cubicBezTo>
                      <a:close/>
                      <a:moveTo>
                        <a:pt x="58601" y="12605"/>
                      </a:moveTo>
                      <a:cubicBezTo>
                        <a:pt x="57967" y="12605"/>
                        <a:pt x="57359" y="12208"/>
                        <a:pt x="57135" y="11574"/>
                      </a:cubicBezTo>
                      <a:cubicBezTo>
                        <a:pt x="56844" y="10768"/>
                        <a:pt x="57254" y="9870"/>
                        <a:pt x="58073" y="9566"/>
                      </a:cubicBezTo>
                      <a:cubicBezTo>
                        <a:pt x="62129" y="8099"/>
                        <a:pt x="66278" y="6765"/>
                        <a:pt x="70439" y="5615"/>
                      </a:cubicBezTo>
                      <a:cubicBezTo>
                        <a:pt x="71272" y="5391"/>
                        <a:pt x="72131" y="5866"/>
                        <a:pt x="72368" y="6712"/>
                      </a:cubicBezTo>
                      <a:cubicBezTo>
                        <a:pt x="72593" y="7544"/>
                        <a:pt x="72104" y="8403"/>
                        <a:pt x="71272" y="8641"/>
                      </a:cubicBezTo>
                      <a:cubicBezTo>
                        <a:pt x="67202" y="9764"/>
                        <a:pt x="63120" y="11072"/>
                        <a:pt x="59143" y="12512"/>
                      </a:cubicBezTo>
                      <a:cubicBezTo>
                        <a:pt x="58971" y="12578"/>
                        <a:pt x="58786" y="12605"/>
                        <a:pt x="58615" y="12605"/>
                      </a:cubicBezTo>
                      <a:close/>
                      <a:moveTo>
                        <a:pt x="170402" y="12605"/>
                      </a:moveTo>
                      <a:cubicBezTo>
                        <a:pt x="170231" y="12605"/>
                        <a:pt x="170046" y="12578"/>
                        <a:pt x="169874" y="12512"/>
                      </a:cubicBezTo>
                      <a:cubicBezTo>
                        <a:pt x="165897" y="11085"/>
                        <a:pt x="161814" y="9790"/>
                        <a:pt x="157745" y="8667"/>
                      </a:cubicBezTo>
                      <a:cubicBezTo>
                        <a:pt x="156913" y="8443"/>
                        <a:pt x="156424" y="7584"/>
                        <a:pt x="156648" y="6752"/>
                      </a:cubicBezTo>
                      <a:cubicBezTo>
                        <a:pt x="156873" y="5919"/>
                        <a:pt x="157732" y="5430"/>
                        <a:pt x="158564" y="5655"/>
                      </a:cubicBezTo>
                      <a:cubicBezTo>
                        <a:pt x="162713" y="6791"/>
                        <a:pt x="166875" y="8112"/>
                        <a:pt x="170931" y="9579"/>
                      </a:cubicBezTo>
                      <a:cubicBezTo>
                        <a:pt x="171737" y="9870"/>
                        <a:pt x="172159" y="10768"/>
                        <a:pt x="171869" y="11574"/>
                      </a:cubicBezTo>
                      <a:cubicBezTo>
                        <a:pt x="171644" y="12208"/>
                        <a:pt x="171036" y="12605"/>
                        <a:pt x="170402" y="12605"/>
                      </a:cubicBezTo>
                      <a:close/>
                      <a:moveTo>
                        <a:pt x="137729" y="4466"/>
                      </a:moveTo>
                      <a:cubicBezTo>
                        <a:pt x="137649" y="4466"/>
                        <a:pt x="137583" y="4466"/>
                        <a:pt x="137504" y="4453"/>
                      </a:cubicBezTo>
                      <a:cubicBezTo>
                        <a:pt x="133329" y="3858"/>
                        <a:pt x="129062" y="3409"/>
                        <a:pt x="124847" y="3145"/>
                      </a:cubicBezTo>
                      <a:cubicBezTo>
                        <a:pt x="123988" y="3092"/>
                        <a:pt x="123327" y="2352"/>
                        <a:pt x="123380" y="1480"/>
                      </a:cubicBezTo>
                      <a:cubicBezTo>
                        <a:pt x="123433" y="621"/>
                        <a:pt x="124186" y="-13"/>
                        <a:pt x="125045" y="27"/>
                      </a:cubicBezTo>
                      <a:cubicBezTo>
                        <a:pt x="129352" y="304"/>
                        <a:pt x="133699" y="753"/>
                        <a:pt x="137953" y="1361"/>
                      </a:cubicBezTo>
                      <a:cubicBezTo>
                        <a:pt x="138812" y="1480"/>
                        <a:pt x="139407" y="2273"/>
                        <a:pt x="139275" y="3131"/>
                      </a:cubicBezTo>
                      <a:cubicBezTo>
                        <a:pt x="139169" y="3911"/>
                        <a:pt x="138495" y="4479"/>
                        <a:pt x="137729" y="4479"/>
                      </a:cubicBezTo>
                      <a:close/>
                      <a:moveTo>
                        <a:pt x="91288" y="4439"/>
                      </a:moveTo>
                      <a:cubicBezTo>
                        <a:pt x="90522" y="4439"/>
                        <a:pt x="89848" y="3871"/>
                        <a:pt x="89742" y="3092"/>
                      </a:cubicBezTo>
                      <a:cubicBezTo>
                        <a:pt x="89623" y="2233"/>
                        <a:pt x="90218" y="1440"/>
                        <a:pt x="91063" y="1321"/>
                      </a:cubicBezTo>
                      <a:cubicBezTo>
                        <a:pt x="95331" y="714"/>
                        <a:pt x="99678" y="264"/>
                        <a:pt x="103972" y="0"/>
                      </a:cubicBezTo>
                      <a:cubicBezTo>
                        <a:pt x="104844" y="-13"/>
                        <a:pt x="105570" y="608"/>
                        <a:pt x="105636" y="1467"/>
                      </a:cubicBezTo>
                      <a:cubicBezTo>
                        <a:pt x="105689" y="2326"/>
                        <a:pt x="105042" y="3065"/>
                        <a:pt x="104170" y="3118"/>
                      </a:cubicBezTo>
                      <a:cubicBezTo>
                        <a:pt x="99955" y="3383"/>
                        <a:pt x="95688" y="3818"/>
                        <a:pt x="91513" y="4413"/>
                      </a:cubicBezTo>
                      <a:cubicBezTo>
                        <a:pt x="91433" y="4413"/>
                        <a:pt x="91367" y="4426"/>
                        <a:pt x="91288" y="4426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10" name="Forme libre : forme 3029">
                  <a:extLst>
                    <a:ext uri="{FF2B5EF4-FFF2-40B4-BE49-F238E27FC236}">
                      <a16:creationId xmlns:a16="http://schemas.microsoft.com/office/drawing/2014/main" id="{411CC954-2DFB-826C-D8EE-87AEA4C02972}"/>
                    </a:ext>
                  </a:extLst>
                </p:cNvPr>
                <p:cNvSpPr/>
                <p:nvPr/>
              </p:nvSpPr>
              <p:spPr>
                <a:xfrm>
                  <a:off x="4131402" y="3745213"/>
                  <a:ext cx="3440" cy="9367"/>
                </a:xfrm>
                <a:custGeom>
                  <a:avLst/>
                  <a:gdLst>
                    <a:gd name="connsiteX0" fmla="*/ 1867 w 3440"/>
                    <a:gd name="connsiteY0" fmla="*/ 9368 h 9367"/>
                    <a:gd name="connsiteX1" fmla="*/ 309 w 3440"/>
                    <a:gd name="connsiteY1" fmla="*/ 7848 h 9367"/>
                    <a:gd name="connsiteX2" fmla="*/ 5 w 3440"/>
                    <a:gd name="connsiteY2" fmla="*/ 1665 h 9367"/>
                    <a:gd name="connsiteX3" fmla="*/ 1458 w 3440"/>
                    <a:gd name="connsiteY3" fmla="*/ 0 h 9367"/>
                    <a:gd name="connsiteX4" fmla="*/ 3123 w 3440"/>
                    <a:gd name="connsiteY4" fmla="*/ 1454 h 9367"/>
                    <a:gd name="connsiteX5" fmla="*/ 3440 w 3440"/>
                    <a:gd name="connsiteY5" fmla="*/ 7756 h 9367"/>
                    <a:gd name="connsiteX6" fmla="*/ 1920 w 3440"/>
                    <a:gd name="connsiteY6" fmla="*/ 9368 h 9367"/>
                    <a:gd name="connsiteX7" fmla="*/ 1867 w 3440"/>
                    <a:gd name="connsiteY7" fmla="*/ 9368 h 93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40" h="9367">
                      <a:moveTo>
                        <a:pt x="1867" y="9368"/>
                      </a:moveTo>
                      <a:cubicBezTo>
                        <a:pt x="1022" y="9368"/>
                        <a:pt x="335" y="8694"/>
                        <a:pt x="309" y="7848"/>
                      </a:cubicBezTo>
                      <a:cubicBezTo>
                        <a:pt x="242" y="5800"/>
                        <a:pt x="137" y="3713"/>
                        <a:pt x="5" y="1665"/>
                      </a:cubicBezTo>
                      <a:cubicBezTo>
                        <a:pt x="-61" y="806"/>
                        <a:pt x="599" y="53"/>
                        <a:pt x="1458" y="0"/>
                      </a:cubicBezTo>
                      <a:cubicBezTo>
                        <a:pt x="2317" y="-13"/>
                        <a:pt x="3070" y="595"/>
                        <a:pt x="3123" y="1454"/>
                      </a:cubicBezTo>
                      <a:cubicBezTo>
                        <a:pt x="3268" y="3541"/>
                        <a:pt x="3374" y="5668"/>
                        <a:pt x="3440" y="7756"/>
                      </a:cubicBezTo>
                      <a:cubicBezTo>
                        <a:pt x="3466" y="8614"/>
                        <a:pt x="2792" y="9341"/>
                        <a:pt x="1920" y="9368"/>
                      </a:cubicBezTo>
                      <a:lnTo>
                        <a:pt x="1867" y="9368"/>
                      </a:ln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600" name="Graphique 1982">
                <a:extLst>
                  <a:ext uri="{FF2B5EF4-FFF2-40B4-BE49-F238E27FC236}">
                    <a16:creationId xmlns:a16="http://schemas.microsoft.com/office/drawing/2014/main" id="{D9371665-8F1D-2146-337D-06E533641201}"/>
                  </a:ext>
                </a:extLst>
              </p:cNvPr>
              <p:cNvGrpSpPr/>
              <p:nvPr/>
            </p:nvGrpSpPr>
            <p:grpSpPr>
              <a:xfrm>
                <a:off x="3803253" y="3754145"/>
                <a:ext cx="289634" cy="169868"/>
                <a:chOff x="3803253" y="3754145"/>
                <a:chExt cx="289634" cy="169868"/>
              </a:xfrm>
              <a:solidFill>
                <a:srgbClr val="B1ABE5"/>
              </a:solidFill>
            </p:grpSpPr>
            <p:sp>
              <p:nvSpPr>
                <p:cNvPr id="605" name="Forme libre : forme 3031">
                  <a:extLst>
                    <a:ext uri="{FF2B5EF4-FFF2-40B4-BE49-F238E27FC236}">
                      <a16:creationId xmlns:a16="http://schemas.microsoft.com/office/drawing/2014/main" id="{9AC7DF18-CF7D-10A1-19D4-472D324FDEC9}"/>
                    </a:ext>
                  </a:extLst>
                </p:cNvPr>
                <p:cNvSpPr/>
                <p:nvPr/>
              </p:nvSpPr>
              <p:spPr>
                <a:xfrm>
                  <a:off x="4085483" y="3866424"/>
                  <a:ext cx="7404" cy="7686"/>
                </a:xfrm>
                <a:custGeom>
                  <a:avLst/>
                  <a:gdLst>
                    <a:gd name="connsiteX0" fmla="*/ 1558 w 7404"/>
                    <a:gd name="connsiteY0" fmla="*/ 7674 h 7686"/>
                    <a:gd name="connsiteX1" fmla="*/ 474 w 7404"/>
                    <a:gd name="connsiteY1" fmla="*/ 7238 h 7686"/>
                    <a:gd name="connsiteX2" fmla="*/ 448 w 7404"/>
                    <a:gd name="connsiteY2" fmla="*/ 5031 h 7686"/>
                    <a:gd name="connsiteX3" fmla="*/ 4676 w 7404"/>
                    <a:gd name="connsiteY3" fmla="*/ 513 h 7686"/>
                    <a:gd name="connsiteX4" fmla="*/ 6882 w 7404"/>
                    <a:gd name="connsiteY4" fmla="*/ 394 h 7686"/>
                    <a:gd name="connsiteX5" fmla="*/ 7001 w 7404"/>
                    <a:gd name="connsiteY5" fmla="*/ 2600 h 7686"/>
                    <a:gd name="connsiteX6" fmla="*/ 2694 w 7404"/>
                    <a:gd name="connsiteY6" fmla="*/ 7211 h 7686"/>
                    <a:gd name="connsiteX7" fmla="*/ 1571 w 7404"/>
                    <a:gd name="connsiteY7" fmla="*/ 7687 h 7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404" h="7686">
                      <a:moveTo>
                        <a:pt x="1558" y="7674"/>
                      </a:moveTo>
                      <a:cubicBezTo>
                        <a:pt x="1161" y="7674"/>
                        <a:pt x="778" y="7528"/>
                        <a:pt x="474" y="7238"/>
                      </a:cubicBezTo>
                      <a:cubicBezTo>
                        <a:pt x="-147" y="6630"/>
                        <a:pt x="-160" y="5639"/>
                        <a:pt x="448" y="5031"/>
                      </a:cubicBezTo>
                      <a:cubicBezTo>
                        <a:pt x="1888" y="3551"/>
                        <a:pt x="3315" y="2019"/>
                        <a:pt x="4676" y="513"/>
                      </a:cubicBezTo>
                      <a:cubicBezTo>
                        <a:pt x="5257" y="-122"/>
                        <a:pt x="6248" y="-174"/>
                        <a:pt x="6882" y="394"/>
                      </a:cubicBezTo>
                      <a:cubicBezTo>
                        <a:pt x="7529" y="975"/>
                        <a:pt x="7582" y="1966"/>
                        <a:pt x="7001" y="2600"/>
                      </a:cubicBezTo>
                      <a:cubicBezTo>
                        <a:pt x="5614" y="4146"/>
                        <a:pt x="4160" y="5692"/>
                        <a:pt x="2694" y="7211"/>
                      </a:cubicBezTo>
                      <a:cubicBezTo>
                        <a:pt x="2390" y="7528"/>
                        <a:pt x="1980" y="7687"/>
                        <a:pt x="1571" y="7687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06" name="Forme libre : forme 3032">
                  <a:extLst>
                    <a:ext uri="{FF2B5EF4-FFF2-40B4-BE49-F238E27FC236}">
                      <a16:creationId xmlns:a16="http://schemas.microsoft.com/office/drawing/2014/main" id="{3001FB59-D4E3-CFF3-4069-9678D4E9786E}"/>
                    </a:ext>
                  </a:extLst>
                </p:cNvPr>
                <p:cNvSpPr/>
                <p:nvPr/>
              </p:nvSpPr>
              <p:spPr>
                <a:xfrm>
                  <a:off x="3805036" y="3780908"/>
                  <a:ext cx="268353" cy="143105"/>
                </a:xfrm>
                <a:custGeom>
                  <a:avLst/>
                  <a:gdLst>
                    <a:gd name="connsiteX0" fmla="*/ 164205 w 268353"/>
                    <a:gd name="connsiteY0" fmla="*/ 143106 h 143105"/>
                    <a:gd name="connsiteX1" fmla="*/ 162792 w 268353"/>
                    <a:gd name="connsiteY1" fmla="*/ 143106 h 143105"/>
                    <a:gd name="connsiteX2" fmla="*/ 161246 w 268353"/>
                    <a:gd name="connsiteY2" fmla="*/ 141520 h 143105"/>
                    <a:gd name="connsiteX3" fmla="*/ 162805 w 268353"/>
                    <a:gd name="connsiteY3" fmla="*/ 139974 h 143105"/>
                    <a:gd name="connsiteX4" fmla="*/ 164205 w 268353"/>
                    <a:gd name="connsiteY4" fmla="*/ 139974 h 143105"/>
                    <a:gd name="connsiteX5" fmla="*/ 175343 w 268353"/>
                    <a:gd name="connsiteY5" fmla="*/ 139604 h 143105"/>
                    <a:gd name="connsiteX6" fmla="*/ 177008 w 268353"/>
                    <a:gd name="connsiteY6" fmla="*/ 141058 h 143105"/>
                    <a:gd name="connsiteX7" fmla="*/ 175555 w 268353"/>
                    <a:gd name="connsiteY7" fmla="*/ 142723 h 143105"/>
                    <a:gd name="connsiteX8" fmla="*/ 164205 w 268353"/>
                    <a:gd name="connsiteY8" fmla="*/ 143106 h 143105"/>
                    <a:gd name="connsiteX9" fmla="*/ 142326 w 268353"/>
                    <a:gd name="connsiteY9" fmla="*/ 141639 h 143105"/>
                    <a:gd name="connsiteX10" fmla="*/ 142115 w 268353"/>
                    <a:gd name="connsiteY10" fmla="*/ 141626 h 143105"/>
                    <a:gd name="connsiteX11" fmla="*/ 129537 w 268353"/>
                    <a:gd name="connsiteY11" fmla="*/ 139446 h 143105"/>
                    <a:gd name="connsiteX12" fmla="*/ 128334 w 268353"/>
                    <a:gd name="connsiteY12" fmla="*/ 137596 h 143105"/>
                    <a:gd name="connsiteX13" fmla="*/ 130184 w 268353"/>
                    <a:gd name="connsiteY13" fmla="*/ 136394 h 143105"/>
                    <a:gd name="connsiteX14" fmla="*/ 142524 w 268353"/>
                    <a:gd name="connsiteY14" fmla="*/ 138534 h 143105"/>
                    <a:gd name="connsiteX15" fmla="*/ 143872 w 268353"/>
                    <a:gd name="connsiteY15" fmla="*/ 140292 h 143105"/>
                    <a:gd name="connsiteX16" fmla="*/ 142326 w 268353"/>
                    <a:gd name="connsiteY16" fmla="*/ 141652 h 143105"/>
                    <a:gd name="connsiteX17" fmla="*/ 195809 w 268353"/>
                    <a:gd name="connsiteY17" fmla="*/ 140027 h 143105"/>
                    <a:gd name="connsiteX18" fmla="*/ 194276 w 268353"/>
                    <a:gd name="connsiteY18" fmla="*/ 138772 h 143105"/>
                    <a:gd name="connsiteX19" fmla="*/ 195505 w 268353"/>
                    <a:gd name="connsiteY19" fmla="*/ 136936 h 143105"/>
                    <a:gd name="connsiteX20" fmla="*/ 207687 w 268353"/>
                    <a:gd name="connsiteY20" fmla="*/ 134042 h 143105"/>
                    <a:gd name="connsiteX21" fmla="*/ 209615 w 268353"/>
                    <a:gd name="connsiteY21" fmla="*/ 135126 h 143105"/>
                    <a:gd name="connsiteX22" fmla="*/ 208532 w 268353"/>
                    <a:gd name="connsiteY22" fmla="*/ 137055 h 143105"/>
                    <a:gd name="connsiteX23" fmla="*/ 196113 w 268353"/>
                    <a:gd name="connsiteY23" fmla="*/ 140001 h 143105"/>
                    <a:gd name="connsiteX24" fmla="*/ 195809 w 268353"/>
                    <a:gd name="connsiteY24" fmla="*/ 140027 h 143105"/>
                    <a:gd name="connsiteX25" fmla="*/ 110075 w 268353"/>
                    <a:gd name="connsiteY25" fmla="*/ 133963 h 143105"/>
                    <a:gd name="connsiteX26" fmla="*/ 109560 w 268353"/>
                    <a:gd name="connsiteY26" fmla="*/ 133870 h 143105"/>
                    <a:gd name="connsiteX27" fmla="*/ 97669 w 268353"/>
                    <a:gd name="connsiteY27" fmla="*/ 129220 h 143105"/>
                    <a:gd name="connsiteX28" fmla="*/ 96863 w 268353"/>
                    <a:gd name="connsiteY28" fmla="*/ 127159 h 143105"/>
                    <a:gd name="connsiteX29" fmla="*/ 98924 w 268353"/>
                    <a:gd name="connsiteY29" fmla="*/ 126353 h 143105"/>
                    <a:gd name="connsiteX30" fmla="*/ 110591 w 268353"/>
                    <a:gd name="connsiteY30" fmla="*/ 130911 h 143105"/>
                    <a:gd name="connsiteX31" fmla="*/ 111555 w 268353"/>
                    <a:gd name="connsiteY31" fmla="*/ 132906 h 143105"/>
                    <a:gd name="connsiteX32" fmla="*/ 110075 w 268353"/>
                    <a:gd name="connsiteY32" fmla="*/ 133950 h 143105"/>
                    <a:gd name="connsiteX33" fmla="*/ 227505 w 268353"/>
                    <a:gd name="connsiteY33" fmla="*/ 130343 h 143105"/>
                    <a:gd name="connsiteX34" fmla="*/ 226065 w 268353"/>
                    <a:gd name="connsiteY34" fmla="*/ 129378 h 143105"/>
                    <a:gd name="connsiteX35" fmla="*/ 226897 w 268353"/>
                    <a:gd name="connsiteY35" fmla="*/ 127330 h 143105"/>
                    <a:gd name="connsiteX36" fmla="*/ 238246 w 268353"/>
                    <a:gd name="connsiteY36" fmla="*/ 122032 h 143105"/>
                    <a:gd name="connsiteX37" fmla="*/ 240347 w 268353"/>
                    <a:gd name="connsiteY37" fmla="*/ 122706 h 143105"/>
                    <a:gd name="connsiteX38" fmla="*/ 239673 w 268353"/>
                    <a:gd name="connsiteY38" fmla="*/ 124807 h 143105"/>
                    <a:gd name="connsiteX39" fmla="*/ 228099 w 268353"/>
                    <a:gd name="connsiteY39" fmla="*/ 130197 h 143105"/>
                    <a:gd name="connsiteX40" fmla="*/ 227491 w 268353"/>
                    <a:gd name="connsiteY40" fmla="*/ 130316 h 143105"/>
                    <a:gd name="connsiteX41" fmla="*/ 80018 w 268353"/>
                    <a:gd name="connsiteY41" fmla="*/ 119984 h 143105"/>
                    <a:gd name="connsiteX42" fmla="*/ 79225 w 268353"/>
                    <a:gd name="connsiteY42" fmla="*/ 119760 h 143105"/>
                    <a:gd name="connsiteX43" fmla="*/ 68510 w 268353"/>
                    <a:gd name="connsiteY43" fmla="*/ 112823 h 143105"/>
                    <a:gd name="connsiteX44" fmla="*/ 68127 w 268353"/>
                    <a:gd name="connsiteY44" fmla="*/ 110644 h 143105"/>
                    <a:gd name="connsiteX45" fmla="*/ 70307 w 268353"/>
                    <a:gd name="connsiteY45" fmla="*/ 110260 h 143105"/>
                    <a:gd name="connsiteX46" fmla="*/ 80811 w 268353"/>
                    <a:gd name="connsiteY46" fmla="*/ 117065 h 143105"/>
                    <a:gd name="connsiteX47" fmla="*/ 81352 w 268353"/>
                    <a:gd name="connsiteY47" fmla="*/ 119205 h 143105"/>
                    <a:gd name="connsiteX48" fmla="*/ 80005 w 268353"/>
                    <a:gd name="connsiteY48" fmla="*/ 119971 h 143105"/>
                    <a:gd name="connsiteX49" fmla="*/ 256624 w 268353"/>
                    <a:gd name="connsiteY49" fmla="*/ 114488 h 143105"/>
                    <a:gd name="connsiteX50" fmla="*/ 255330 w 268353"/>
                    <a:gd name="connsiteY50" fmla="*/ 113801 h 143105"/>
                    <a:gd name="connsiteX51" fmla="*/ 255739 w 268353"/>
                    <a:gd name="connsiteY51" fmla="*/ 111634 h 143105"/>
                    <a:gd name="connsiteX52" fmla="*/ 265820 w 268353"/>
                    <a:gd name="connsiteY52" fmla="*/ 104196 h 143105"/>
                    <a:gd name="connsiteX53" fmla="*/ 268013 w 268353"/>
                    <a:gd name="connsiteY53" fmla="*/ 104447 h 143105"/>
                    <a:gd name="connsiteX54" fmla="*/ 267762 w 268353"/>
                    <a:gd name="connsiteY54" fmla="*/ 106640 h 143105"/>
                    <a:gd name="connsiteX55" fmla="*/ 257496 w 268353"/>
                    <a:gd name="connsiteY55" fmla="*/ 114224 h 143105"/>
                    <a:gd name="connsiteX56" fmla="*/ 256611 w 268353"/>
                    <a:gd name="connsiteY56" fmla="*/ 114501 h 143105"/>
                    <a:gd name="connsiteX57" fmla="*/ 53395 w 268353"/>
                    <a:gd name="connsiteY57" fmla="*/ 100259 h 143105"/>
                    <a:gd name="connsiteX58" fmla="*/ 52338 w 268353"/>
                    <a:gd name="connsiteY58" fmla="*/ 99849 h 143105"/>
                    <a:gd name="connsiteX59" fmla="*/ 43249 w 268353"/>
                    <a:gd name="connsiteY59" fmla="*/ 90891 h 143105"/>
                    <a:gd name="connsiteX60" fmla="*/ 43315 w 268353"/>
                    <a:gd name="connsiteY60" fmla="*/ 88685 h 143105"/>
                    <a:gd name="connsiteX61" fmla="*/ 45521 w 268353"/>
                    <a:gd name="connsiteY61" fmla="*/ 88751 h 143105"/>
                    <a:gd name="connsiteX62" fmla="*/ 54439 w 268353"/>
                    <a:gd name="connsiteY62" fmla="*/ 97537 h 143105"/>
                    <a:gd name="connsiteX63" fmla="*/ 54545 w 268353"/>
                    <a:gd name="connsiteY63" fmla="*/ 99744 h 143105"/>
                    <a:gd name="connsiteX64" fmla="*/ 53395 w 268353"/>
                    <a:gd name="connsiteY64" fmla="*/ 100259 h 143105"/>
                    <a:gd name="connsiteX65" fmla="*/ 31305 w 268353"/>
                    <a:gd name="connsiteY65" fmla="*/ 75565 h 143105"/>
                    <a:gd name="connsiteX66" fmla="*/ 30036 w 268353"/>
                    <a:gd name="connsiteY66" fmla="*/ 74918 h 143105"/>
                    <a:gd name="connsiteX67" fmla="*/ 24355 w 268353"/>
                    <a:gd name="connsiteY67" fmla="*/ 66607 h 143105"/>
                    <a:gd name="connsiteX68" fmla="*/ 22915 w 268353"/>
                    <a:gd name="connsiteY68" fmla="*/ 64322 h 143105"/>
                    <a:gd name="connsiteX69" fmla="*/ 23430 w 268353"/>
                    <a:gd name="connsiteY69" fmla="*/ 62168 h 143105"/>
                    <a:gd name="connsiteX70" fmla="*/ 25584 w 268353"/>
                    <a:gd name="connsiteY70" fmla="*/ 62670 h 143105"/>
                    <a:gd name="connsiteX71" fmla="*/ 26998 w 268353"/>
                    <a:gd name="connsiteY71" fmla="*/ 64916 h 143105"/>
                    <a:gd name="connsiteX72" fmla="*/ 32573 w 268353"/>
                    <a:gd name="connsiteY72" fmla="*/ 73081 h 143105"/>
                    <a:gd name="connsiteX73" fmla="*/ 32230 w 268353"/>
                    <a:gd name="connsiteY73" fmla="*/ 75261 h 143105"/>
                    <a:gd name="connsiteX74" fmla="*/ 31305 w 268353"/>
                    <a:gd name="connsiteY74" fmla="*/ 75565 h 143105"/>
                    <a:gd name="connsiteX75" fmla="*/ 14565 w 268353"/>
                    <a:gd name="connsiteY75" fmla="*/ 46948 h 143105"/>
                    <a:gd name="connsiteX76" fmla="*/ 13138 w 268353"/>
                    <a:gd name="connsiteY76" fmla="*/ 46036 h 143105"/>
                    <a:gd name="connsiteX77" fmla="*/ 8276 w 268353"/>
                    <a:gd name="connsiteY77" fmla="*/ 34225 h 143105"/>
                    <a:gd name="connsiteX78" fmla="*/ 9201 w 268353"/>
                    <a:gd name="connsiteY78" fmla="*/ 32216 h 143105"/>
                    <a:gd name="connsiteX79" fmla="*/ 11209 w 268353"/>
                    <a:gd name="connsiteY79" fmla="*/ 33141 h 143105"/>
                    <a:gd name="connsiteX80" fmla="*/ 15979 w 268353"/>
                    <a:gd name="connsiteY80" fmla="*/ 44728 h 143105"/>
                    <a:gd name="connsiteX81" fmla="*/ 15212 w 268353"/>
                    <a:gd name="connsiteY81" fmla="*/ 46803 h 143105"/>
                    <a:gd name="connsiteX82" fmla="*/ 14565 w 268353"/>
                    <a:gd name="connsiteY82" fmla="*/ 46948 h 143105"/>
                    <a:gd name="connsiteX83" fmla="*/ 3903 w 268353"/>
                    <a:gd name="connsiteY83" fmla="*/ 15556 h 143105"/>
                    <a:gd name="connsiteX84" fmla="*/ 2383 w 268353"/>
                    <a:gd name="connsiteY84" fmla="*/ 14340 h 143105"/>
                    <a:gd name="connsiteX85" fmla="*/ 18 w 268353"/>
                    <a:gd name="connsiteY85" fmla="*/ 1789 h 143105"/>
                    <a:gd name="connsiteX86" fmla="*/ 1340 w 268353"/>
                    <a:gd name="connsiteY86" fmla="*/ 18 h 143105"/>
                    <a:gd name="connsiteX87" fmla="*/ 3110 w 268353"/>
                    <a:gd name="connsiteY87" fmla="*/ 1340 h 143105"/>
                    <a:gd name="connsiteX88" fmla="*/ 5435 w 268353"/>
                    <a:gd name="connsiteY88" fmla="*/ 13653 h 143105"/>
                    <a:gd name="connsiteX89" fmla="*/ 4260 w 268353"/>
                    <a:gd name="connsiteY89" fmla="*/ 15529 h 143105"/>
                    <a:gd name="connsiteX90" fmla="*/ 3903 w 268353"/>
                    <a:gd name="connsiteY90" fmla="*/ 15569 h 14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</a:cxnLst>
                  <a:rect l="l" t="t" r="r" b="b"/>
                  <a:pathLst>
                    <a:path w="268353" h="143105">
                      <a:moveTo>
                        <a:pt x="164205" y="143106"/>
                      </a:moveTo>
                      <a:lnTo>
                        <a:pt x="162792" y="143106"/>
                      </a:lnTo>
                      <a:cubicBezTo>
                        <a:pt x="161933" y="143092"/>
                        <a:pt x="161233" y="142379"/>
                        <a:pt x="161246" y="141520"/>
                      </a:cubicBezTo>
                      <a:cubicBezTo>
                        <a:pt x="161246" y="140661"/>
                        <a:pt x="161959" y="139974"/>
                        <a:pt x="162805" y="139974"/>
                      </a:cubicBezTo>
                      <a:lnTo>
                        <a:pt x="164205" y="139974"/>
                      </a:lnTo>
                      <a:cubicBezTo>
                        <a:pt x="167892" y="139974"/>
                        <a:pt x="171644" y="139856"/>
                        <a:pt x="175343" y="139604"/>
                      </a:cubicBezTo>
                      <a:cubicBezTo>
                        <a:pt x="176215" y="139591"/>
                        <a:pt x="176955" y="140199"/>
                        <a:pt x="177008" y="141058"/>
                      </a:cubicBezTo>
                      <a:cubicBezTo>
                        <a:pt x="177061" y="141917"/>
                        <a:pt x="176413" y="142670"/>
                        <a:pt x="175555" y="142723"/>
                      </a:cubicBezTo>
                      <a:cubicBezTo>
                        <a:pt x="171789" y="142974"/>
                        <a:pt x="167971" y="143106"/>
                        <a:pt x="164205" y="143106"/>
                      </a:cubicBezTo>
                      <a:close/>
                      <a:moveTo>
                        <a:pt x="142326" y="141639"/>
                      </a:moveTo>
                      <a:cubicBezTo>
                        <a:pt x="142260" y="141639"/>
                        <a:pt x="142181" y="141639"/>
                        <a:pt x="142115" y="141626"/>
                      </a:cubicBezTo>
                      <a:cubicBezTo>
                        <a:pt x="137913" y="141058"/>
                        <a:pt x="133685" y="140331"/>
                        <a:pt x="129537" y="139446"/>
                      </a:cubicBezTo>
                      <a:cubicBezTo>
                        <a:pt x="128691" y="139261"/>
                        <a:pt x="128150" y="138442"/>
                        <a:pt x="128334" y="137596"/>
                      </a:cubicBezTo>
                      <a:cubicBezTo>
                        <a:pt x="128519" y="136751"/>
                        <a:pt x="129339" y="136222"/>
                        <a:pt x="130184" y="136394"/>
                      </a:cubicBezTo>
                      <a:cubicBezTo>
                        <a:pt x="134254" y="137266"/>
                        <a:pt x="138402" y="137979"/>
                        <a:pt x="142524" y="138534"/>
                      </a:cubicBezTo>
                      <a:cubicBezTo>
                        <a:pt x="143383" y="138653"/>
                        <a:pt x="143978" y="139433"/>
                        <a:pt x="143872" y="140292"/>
                      </a:cubicBezTo>
                      <a:cubicBezTo>
                        <a:pt x="143766" y="141071"/>
                        <a:pt x="143092" y="141652"/>
                        <a:pt x="142326" y="141652"/>
                      </a:cubicBezTo>
                      <a:close/>
                      <a:moveTo>
                        <a:pt x="195809" y="140027"/>
                      </a:moveTo>
                      <a:cubicBezTo>
                        <a:pt x="195082" y="140027"/>
                        <a:pt x="194422" y="139512"/>
                        <a:pt x="194276" y="138772"/>
                      </a:cubicBezTo>
                      <a:cubicBezTo>
                        <a:pt x="194104" y="137927"/>
                        <a:pt x="194659" y="137107"/>
                        <a:pt x="195505" y="136936"/>
                      </a:cubicBezTo>
                      <a:cubicBezTo>
                        <a:pt x="199587" y="136130"/>
                        <a:pt x="203683" y="135152"/>
                        <a:pt x="207687" y="134042"/>
                      </a:cubicBezTo>
                      <a:cubicBezTo>
                        <a:pt x="208519" y="133804"/>
                        <a:pt x="209378" y="134293"/>
                        <a:pt x="209615" y="135126"/>
                      </a:cubicBezTo>
                      <a:cubicBezTo>
                        <a:pt x="209853" y="135958"/>
                        <a:pt x="209364" y="136817"/>
                        <a:pt x="208532" y="137055"/>
                      </a:cubicBezTo>
                      <a:cubicBezTo>
                        <a:pt x="204450" y="138191"/>
                        <a:pt x="200275" y="139182"/>
                        <a:pt x="196113" y="140001"/>
                      </a:cubicBezTo>
                      <a:cubicBezTo>
                        <a:pt x="196007" y="140014"/>
                        <a:pt x="195914" y="140027"/>
                        <a:pt x="195809" y="140027"/>
                      </a:cubicBezTo>
                      <a:close/>
                      <a:moveTo>
                        <a:pt x="110075" y="133963"/>
                      </a:moveTo>
                      <a:cubicBezTo>
                        <a:pt x="109904" y="133963"/>
                        <a:pt x="109732" y="133936"/>
                        <a:pt x="109560" y="133870"/>
                      </a:cubicBezTo>
                      <a:cubicBezTo>
                        <a:pt x="105544" y="132483"/>
                        <a:pt x="101554" y="130911"/>
                        <a:pt x="97669" y="129220"/>
                      </a:cubicBezTo>
                      <a:cubicBezTo>
                        <a:pt x="96876" y="128876"/>
                        <a:pt x="96520" y="127951"/>
                        <a:pt x="96863" y="127159"/>
                      </a:cubicBezTo>
                      <a:cubicBezTo>
                        <a:pt x="97207" y="126366"/>
                        <a:pt x="98132" y="126009"/>
                        <a:pt x="98924" y="126353"/>
                      </a:cubicBezTo>
                      <a:cubicBezTo>
                        <a:pt x="102730" y="128004"/>
                        <a:pt x="106653" y="129550"/>
                        <a:pt x="110591" y="130911"/>
                      </a:cubicBezTo>
                      <a:cubicBezTo>
                        <a:pt x="111410" y="131188"/>
                        <a:pt x="111833" y="132087"/>
                        <a:pt x="111555" y="132906"/>
                      </a:cubicBezTo>
                      <a:cubicBezTo>
                        <a:pt x="111330" y="133553"/>
                        <a:pt x="110723" y="133950"/>
                        <a:pt x="110075" y="133950"/>
                      </a:cubicBezTo>
                      <a:close/>
                      <a:moveTo>
                        <a:pt x="227505" y="130343"/>
                      </a:moveTo>
                      <a:cubicBezTo>
                        <a:pt x="226897" y="130343"/>
                        <a:pt x="226316" y="129986"/>
                        <a:pt x="226065" y="129378"/>
                      </a:cubicBezTo>
                      <a:cubicBezTo>
                        <a:pt x="225734" y="128586"/>
                        <a:pt x="226104" y="127661"/>
                        <a:pt x="226897" y="127330"/>
                      </a:cubicBezTo>
                      <a:cubicBezTo>
                        <a:pt x="230715" y="125732"/>
                        <a:pt x="234533" y="123948"/>
                        <a:pt x="238246" y="122032"/>
                      </a:cubicBezTo>
                      <a:cubicBezTo>
                        <a:pt x="239012" y="121636"/>
                        <a:pt x="239964" y="121940"/>
                        <a:pt x="240347" y="122706"/>
                      </a:cubicBezTo>
                      <a:cubicBezTo>
                        <a:pt x="240743" y="123472"/>
                        <a:pt x="240439" y="124411"/>
                        <a:pt x="239673" y="124807"/>
                      </a:cubicBezTo>
                      <a:cubicBezTo>
                        <a:pt x="235881" y="126749"/>
                        <a:pt x="231997" y="128572"/>
                        <a:pt x="228099" y="130197"/>
                      </a:cubicBezTo>
                      <a:cubicBezTo>
                        <a:pt x="227901" y="130277"/>
                        <a:pt x="227690" y="130316"/>
                        <a:pt x="227491" y="130316"/>
                      </a:cubicBezTo>
                      <a:close/>
                      <a:moveTo>
                        <a:pt x="80018" y="119984"/>
                      </a:moveTo>
                      <a:cubicBezTo>
                        <a:pt x="79740" y="119984"/>
                        <a:pt x="79476" y="119918"/>
                        <a:pt x="79225" y="119760"/>
                      </a:cubicBezTo>
                      <a:cubicBezTo>
                        <a:pt x="75592" y="117593"/>
                        <a:pt x="71985" y="115268"/>
                        <a:pt x="68510" y="112823"/>
                      </a:cubicBezTo>
                      <a:cubicBezTo>
                        <a:pt x="67810" y="112321"/>
                        <a:pt x="67638" y="111357"/>
                        <a:pt x="68127" y="110644"/>
                      </a:cubicBezTo>
                      <a:cubicBezTo>
                        <a:pt x="68629" y="109930"/>
                        <a:pt x="69593" y="109771"/>
                        <a:pt x="70307" y="110260"/>
                      </a:cubicBezTo>
                      <a:cubicBezTo>
                        <a:pt x="73702" y="112652"/>
                        <a:pt x="77243" y="114937"/>
                        <a:pt x="80811" y="117065"/>
                      </a:cubicBezTo>
                      <a:cubicBezTo>
                        <a:pt x="81550" y="117501"/>
                        <a:pt x="81801" y="118465"/>
                        <a:pt x="81352" y="119205"/>
                      </a:cubicBezTo>
                      <a:cubicBezTo>
                        <a:pt x="81062" y="119694"/>
                        <a:pt x="80546" y="119971"/>
                        <a:pt x="80005" y="119971"/>
                      </a:cubicBezTo>
                      <a:close/>
                      <a:moveTo>
                        <a:pt x="256624" y="114488"/>
                      </a:moveTo>
                      <a:cubicBezTo>
                        <a:pt x="256122" y="114488"/>
                        <a:pt x="255633" y="114250"/>
                        <a:pt x="255330" y="113801"/>
                      </a:cubicBezTo>
                      <a:cubicBezTo>
                        <a:pt x="254840" y="113088"/>
                        <a:pt x="255025" y="112110"/>
                        <a:pt x="255739" y="111634"/>
                      </a:cubicBezTo>
                      <a:cubicBezTo>
                        <a:pt x="259174" y="109296"/>
                        <a:pt x="262570" y="106786"/>
                        <a:pt x="265820" y="104196"/>
                      </a:cubicBezTo>
                      <a:cubicBezTo>
                        <a:pt x="266494" y="103654"/>
                        <a:pt x="267471" y="103773"/>
                        <a:pt x="268013" y="104447"/>
                      </a:cubicBezTo>
                      <a:cubicBezTo>
                        <a:pt x="268555" y="105121"/>
                        <a:pt x="268436" y="106099"/>
                        <a:pt x="267762" y="106640"/>
                      </a:cubicBezTo>
                      <a:cubicBezTo>
                        <a:pt x="264459" y="109283"/>
                        <a:pt x="260997" y="111833"/>
                        <a:pt x="257496" y="114224"/>
                      </a:cubicBezTo>
                      <a:cubicBezTo>
                        <a:pt x="257232" y="114409"/>
                        <a:pt x="256915" y="114501"/>
                        <a:pt x="256611" y="114501"/>
                      </a:cubicBezTo>
                      <a:close/>
                      <a:moveTo>
                        <a:pt x="53395" y="100259"/>
                      </a:moveTo>
                      <a:cubicBezTo>
                        <a:pt x="53025" y="100259"/>
                        <a:pt x="52642" y="100127"/>
                        <a:pt x="52338" y="99849"/>
                      </a:cubicBezTo>
                      <a:cubicBezTo>
                        <a:pt x="49220" y="96995"/>
                        <a:pt x="46155" y="93983"/>
                        <a:pt x="43249" y="90891"/>
                      </a:cubicBezTo>
                      <a:cubicBezTo>
                        <a:pt x="42654" y="90257"/>
                        <a:pt x="42694" y="89279"/>
                        <a:pt x="43315" y="88685"/>
                      </a:cubicBezTo>
                      <a:cubicBezTo>
                        <a:pt x="43949" y="88090"/>
                        <a:pt x="44927" y="88117"/>
                        <a:pt x="45521" y="88751"/>
                      </a:cubicBezTo>
                      <a:cubicBezTo>
                        <a:pt x="48375" y="91790"/>
                        <a:pt x="51374" y="94749"/>
                        <a:pt x="54439" y="97537"/>
                      </a:cubicBezTo>
                      <a:cubicBezTo>
                        <a:pt x="55073" y="98118"/>
                        <a:pt x="55126" y="99109"/>
                        <a:pt x="54545" y="99744"/>
                      </a:cubicBezTo>
                      <a:cubicBezTo>
                        <a:pt x="54241" y="100087"/>
                        <a:pt x="53818" y="100259"/>
                        <a:pt x="53395" y="100259"/>
                      </a:cubicBezTo>
                      <a:close/>
                      <a:moveTo>
                        <a:pt x="31305" y="75565"/>
                      </a:moveTo>
                      <a:cubicBezTo>
                        <a:pt x="30816" y="75565"/>
                        <a:pt x="30340" y="75341"/>
                        <a:pt x="30036" y="74918"/>
                      </a:cubicBezTo>
                      <a:cubicBezTo>
                        <a:pt x="28081" y="72223"/>
                        <a:pt x="26165" y="69422"/>
                        <a:pt x="24355" y="66607"/>
                      </a:cubicBezTo>
                      <a:cubicBezTo>
                        <a:pt x="23866" y="65841"/>
                        <a:pt x="23391" y="65088"/>
                        <a:pt x="22915" y="64322"/>
                      </a:cubicBezTo>
                      <a:cubicBezTo>
                        <a:pt x="22466" y="63582"/>
                        <a:pt x="22690" y="62617"/>
                        <a:pt x="23430" y="62168"/>
                      </a:cubicBezTo>
                      <a:cubicBezTo>
                        <a:pt x="24170" y="61719"/>
                        <a:pt x="25121" y="61944"/>
                        <a:pt x="25584" y="62670"/>
                      </a:cubicBezTo>
                      <a:cubicBezTo>
                        <a:pt x="26046" y="63423"/>
                        <a:pt x="26522" y="64163"/>
                        <a:pt x="26998" y="64916"/>
                      </a:cubicBezTo>
                      <a:cubicBezTo>
                        <a:pt x="28768" y="67691"/>
                        <a:pt x="30644" y="70426"/>
                        <a:pt x="32573" y="73081"/>
                      </a:cubicBezTo>
                      <a:cubicBezTo>
                        <a:pt x="33075" y="73782"/>
                        <a:pt x="32930" y="74759"/>
                        <a:pt x="32230" y="75261"/>
                      </a:cubicBezTo>
                      <a:cubicBezTo>
                        <a:pt x="31952" y="75460"/>
                        <a:pt x="31635" y="75565"/>
                        <a:pt x="31305" y="75565"/>
                      </a:cubicBezTo>
                      <a:close/>
                      <a:moveTo>
                        <a:pt x="14565" y="46948"/>
                      </a:moveTo>
                      <a:cubicBezTo>
                        <a:pt x="13970" y="46948"/>
                        <a:pt x="13402" y="46604"/>
                        <a:pt x="13138" y="46036"/>
                      </a:cubicBezTo>
                      <a:cubicBezTo>
                        <a:pt x="11381" y="42178"/>
                        <a:pt x="9743" y="38215"/>
                        <a:pt x="8276" y="34225"/>
                      </a:cubicBezTo>
                      <a:cubicBezTo>
                        <a:pt x="7985" y="33419"/>
                        <a:pt x="8395" y="32520"/>
                        <a:pt x="9201" y="32216"/>
                      </a:cubicBezTo>
                      <a:cubicBezTo>
                        <a:pt x="10007" y="31912"/>
                        <a:pt x="10905" y="32335"/>
                        <a:pt x="11209" y="33141"/>
                      </a:cubicBezTo>
                      <a:cubicBezTo>
                        <a:pt x="12636" y="37052"/>
                        <a:pt x="14248" y="40950"/>
                        <a:pt x="15979" y="44728"/>
                      </a:cubicBezTo>
                      <a:cubicBezTo>
                        <a:pt x="16335" y="45508"/>
                        <a:pt x="15979" y="46446"/>
                        <a:pt x="15212" y="46803"/>
                      </a:cubicBezTo>
                      <a:cubicBezTo>
                        <a:pt x="15001" y="46895"/>
                        <a:pt x="14776" y="46948"/>
                        <a:pt x="14565" y="46948"/>
                      </a:cubicBezTo>
                      <a:close/>
                      <a:moveTo>
                        <a:pt x="3903" y="15556"/>
                      </a:moveTo>
                      <a:cubicBezTo>
                        <a:pt x="3189" y="15556"/>
                        <a:pt x="2542" y="15067"/>
                        <a:pt x="2383" y="14340"/>
                      </a:cubicBezTo>
                      <a:cubicBezTo>
                        <a:pt x="1432" y="10218"/>
                        <a:pt x="639" y="5990"/>
                        <a:pt x="18" y="1789"/>
                      </a:cubicBezTo>
                      <a:cubicBezTo>
                        <a:pt x="-114" y="930"/>
                        <a:pt x="481" y="137"/>
                        <a:pt x="1340" y="18"/>
                      </a:cubicBezTo>
                      <a:cubicBezTo>
                        <a:pt x="2185" y="-114"/>
                        <a:pt x="2991" y="481"/>
                        <a:pt x="3110" y="1340"/>
                      </a:cubicBezTo>
                      <a:cubicBezTo>
                        <a:pt x="3718" y="5462"/>
                        <a:pt x="4511" y="9597"/>
                        <a:pt x="5435" y="13653"/>
                      </a:cubicBezTo>
                      <a:cubicBezTo>
                        <a:pt x="5634" y="14499"/>
                        <a:pt x="5105" y="15331"/>
                        <a:pt x="4260" y="15529"/>
                      </a:cubicBezTo>
                      <a:cubicBezTo>
                        <a:pt x="4141" y="15556"/>
                        <a:pt x="4022" y="15569"/>
                        <a:pt x="3903" y="15569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07" name="Forme libre : forme 3033">
                  <a:extLst>
                    <a:ext uri="{FF2B5EF4-FFF2-40B4-BE49-F238E27FC236}">
                      <a16:creationId xmlns:a16="http://schemas.microsoft.com/office/drawing/2014/main" id="{F8160DF9-BDD7-E657-37BF-712C084EB4EF}"/>
                    </a:ext>
                  </a:extLst>
                </p:cNvPr>
                <p:cNvSpPr/>
                <p:nvPr/>
              </p:nvSpPr>
              <p:spPr>
                <a:xfrm>
                  <a:off x="3803253" y="3754145"/>
                  <a:ext cx="3148" cy="9380"/>
                </a:xfrm>
                <a:custGeom>
                  <a:avLst/>
                  <a:gdLst>
                    <a:gd name="connsiteX0" fmla="*/ 1603 w 3148"/>
                    <a:gd name="connsiteY0" fmla="*/ 9381 h 9380"/>
                    <a:gd name="connsiteX1" fmla="*/ 44 w 3148"/>
                    <a:gd name="connsiteY1" fmla="*/ 7848 h 9380"/>
                    <a:gd name="connsiteX2" fmla="*/ 17 w 3148"/>
                    <a:gd name="connsiteY2" fmla="*/ 1533 h 9380"/>
                    <a:gd name="connsiteX3" fmla="*/ 1603 w 3148"/>
                    <a:gd name="connsiteY3" fmla="*/ 0 h 9380"/>
                    <a:gd name="connsiteX4" fmla="*/ 3135 w 3148"/>
                    <a:gd name="connsiteY4" fmla="*/ 1585 h 9380"/>
                    <a:gd name="connsiteX5" fmla="*/ 3149 w 3148"/>
                    <a:gd name="connsiteY5" fmla="*/ 7782 h 9380"/>
                    <a:gd name="connsiteX6" fmla="*/ 1616 w 3148"/>
                    <a:gd name="connsiteY6" fmla="*/ 9381 h 9380"/>
                    <a:gd name="connsiteX7" fmla="*/ 1576 w 3148"/>
                    <a:gd name="connsiteY7" fmla="*/ 9381 h 9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48" h="9380">
                      <a:moveTo>
                        <a:pt x="1603" y="9381"/>
                      </a:moveTo>
                      <a:cubicBezTo>
                        <a:pt x="757" y="9381"/>
                        <a:pt x="57" y="8707"/>
                        <a:pt x="44" y="7848"/>
                      </a:cubicBezTo>
                      <a:cubicBezTo>
                        <a:pt x="-9" y="5760"/>
                        <a:pt x="-9" y="3646"/>
                        <a:pt x="17" y="1533"/>
                      </a:cubicBezTo>
                      <a:cubicBezTo>
                        <a:pt x="31" y="674"/>
                        <a:pt x="744" y="13"/>
                        <a:pt x="1603" y="0"/>
                      </a:cubicBezTo>
                      <a:cubicBezTo>
                        <a:pt x="2462" y="13"/>
                        <a:pt x="3162" y="727"/>
                        <a:pt x="3135" y="1585"/>
                      </a:cubicBezTo>
                      <a:cubicBezTo>
                        <a:pt x="3109" y="3646"/>
                        <a:pt x="3109" y="5734"/>
                        <a:pt x="3149" y="7782"/>
                      </a:cubicBezTo>
                      <a:cubicBezTo>
                        <a:pt x="3162" y="8641"/>
                        <a:pt x="2488" y="9354"/>
                        <a:pt x="1616" y="9381"/>
                      </a:cubicBezTo>
                      <a:lnTo>
                        <a:pt x="1576" y="9381"/>
                      </a:ln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601" name="Graphique 1982">
                <a:extLst>
                  <a:ext uri="{FF2B5EF4-FFF2-40B4-BE49-F238E27FC236}">
                    <a16:creationId xmlns:a16="http://schemas.microsoft.com/office/drawing/2014/main" id="{8AFA464E-2DAB-0446-7684-C51B2E9BD559}"/>
                  </a:ext>
                </a:extLst>
              </p:cNvPr>
              <p:cNvGrpSpPr/>
              <p:nvPr/>
            </p:nvGrpSpPr>
            <p:grpSpPr>
              <a:xfrm>
                <a:off x="3844100" y="3631356"/>
                <a:ext cx="252197" cy="252210"/>
                <a:chOff x="3844100" y="3631356"/>
                <a:chExt cx="252197" cy="252210"/>
              </a:xfrm>
            </p:grpSpPr>
            <p:sp>
              <p:nvSpPr>
                <p:cNvPr id="602" name="Forme libre : forme 3035">
                  <a:extLst>
                    <a:ext uri="{FF2B5EF4-FFF2-40B4-BE49-F238E27FC236}">
                      <a16:creationId xmlns:a16="http://schemas.microsoft.com/office/drawing/2014/main" id="{10003A85-6BD1-3636-324A-C898E16B6E6D}"/>
                    </a:ext>
                  </a:extLst>
                </p:cNvPr>
                <p:cNvSpPr/>
                <p:nvPr/>
              </p:nvSpPr>
              <p:spPr>
                <a:xfrm>
                  <a:off x="3844100" y="3631356"/>
                  <a:ext cx="252197" cy="252210"/>
                </a:xfrm>
                <a:custGeom>
                  <a:avLst/>
                  <a:gdLst>
                    <a:gd name="connsiteX0" fmla="*/ 62 w 252197"/>
                    <a:gd name="connsiteY0" fmla="*/ 109035 h 252210"/>
                    <a:gd name="connsiteX1" fmla="*/ 894 w 252197"/>
                    <a:gd name="connsiteY1" fmla="*/ 111163 h 252210"/>
                    <a:gd name="connsiteX2" fmla="*/ 20963 w 252197"/>
                    <a:gd name="connsiteY2" fmla="*/ 124322 h 252210"/>
                    <a:gd name="connsiteX3" fmla="*/ 25825 w 252197"/>
                    <a:gd name="connsiteY3" fmla="*/ 157828 h 252210"/>
                    <a:gd name="connsiteX4" fmla="*/ 10354 w 252197"/>
                    <a:gd name="connsiteY4" fmla="*/ 176140 h 252210"/>
                    <a:gd name="connsiteX5" fmla="*/ 10169 w 252197"/>
                    <a:gd name="connsiteY5" fmla="*/ 178425 h 252210"/>
                    <a:gd name="connsiteX6" fmla="*/ 24901 w 252197"/>
                    <a:gd name="connsiteY6" fmla="*/ 203145 h 252210"/>
                    <a:gd name="connsiteX7" fmla="*/ 27001 w 252197"/>
                    <a:gd name="connsiteY7" fmla="*/ 204070 h 252210"/>
                    <a:gd name="connsiteX8" fmla="*/ 50479 w 252197"/>
                    <a:gd name="connsiteY8" fmla="*/ 199182 h 252210"/>
                    <a:gd name="connsiteX9" fmla="*/ 77630 w 252197"/>
                    <a:gd name="connsiteY9" fmla="*/ 219423 h 252210"/>
                    <a:gd name="connsiteX10" fmla="*/ 79638 w 252197"/>
                    <a:gd name="connsiteY10" fmla="*/ 243337 h 252210"/>
                    <a:gd name="connsiteX11" fmla="*/ 81118 w 252197"/>
                    <a:gd name="connsiteY11" fmla="*/ 245081 h 252210"/>
                    <a:gd name="connsiteX12" fmla="*/ 109022 w 252197"/>
                    <a:gd name="connsiteY12" fmla="*/ 252149 h 252210"/>
                    <a:gd name="connsiteX13" fmla="*/ 111149 w 252197"/>
                    <a:gd name="connsiteY13" fmla="*/ 251317 h 252210"/>
                    <a:gd name="connsiteX14" fmla="*/ 124309 w 252197"/>
                    <a:gd name="connsiteY14" fmla="*/ 231248 h 252210"/>
                    <a:gd name="connsiteX15" fmla="*/ 157814 w 252197"/>
                    <a:gd name="connsiteY15" fmla="*/ 226385 h 252210"/>
                    <a:gd name="connsiteX16" fmla="*/ 176127 w 252197"/>
                    <a:gd name="connsiteY16" fmla="*/ 241857 h 252210"/>
                    <a:gd name="connsiteX17" fmla="*/ 178412 w 252197"/>
                    <a:gd name="connsiteY17" fmla="*/ 242042 h 252210"/>
                    <a:gd name="connsiteX18" fmla="*/ 203132 w 252197"/>
                    <a:gd name="connsiteY18" fmla="*/ 227310 h 252210"/>
                    <a:gd name="connsiteX19" fmla="*/ 204057 w 252197"/>
                    <a:gd name="connsiteY19" fmla="*/ 225210 h 252210"/>
                    <a:gd name="connsiteX20" fmla="*/ 199168 w 252197"/>
                    <a:gd name="connsiteY20" fmla="*/ 201732 h 252210"/>
                    <a:gd name="connsiteX21" fmla="*/ 219409 w 252197"/>
                    <a:gd name="connsiteY21" fmla="*/ 174581 h 252210"/>
                    <a:gd name="connsiteX22" fmla="*/ 243323 w 252197"/>
                    <a:gd name="connsiteY22" fmla="*/ 172573 h 252210"/>
                    <a:gd name="connsiteX23" fmla="*/ 245067 w 252197"/>
                    <a:gd name="connsiteY23" fmla="*/ 171093 h 252210"/>
                    <a:gd name="connsiteX24" fmla="*/ 252136 w 252197"/>
                    <a:gd name="connsiteY24" fmla="*/ 143189 h 252210"/>
                    <a:gd name="connsiteX25" fmla="*/ 251303 w 252197"/>
                    <a:gd name="connsiteY25" fmla="*/ 141062 h 252210"/>
                    <a:gd name="connsiteX26" fmla="*/ 231234 w 252197"/>
                    <a:gd name="connsiteY26" fmla="*/ 127902 h 252210"/>
                    <a:gd name="connsiteX27" fmla="*/ 226372 w 252197"/>
                    <a:gd name="connsiteY27" fmla="*/ 94396 h 252210"/>
                    <a:gd name="connsiteX28" fmla="*/ 241844 w 252197"/>
                    <a:gd name="connsiteY28" fmla="*/ 76084 h 252210"/>
                    <a:gd name="connsiteX29" fmla="*/ 242029 w 252197"/>
                    <a:gd name="connsiteY29" fmla="*/ 73799 h 252210"/>
                    <a:gd name="connsiteX30" fmla="*/ 227297 w 252197"/>
                    <a:gd name="connsiteY30" fmla="*/ 49066 h 252210"/>
                    <a:gd name="connsiteX31" fmla="*/ 225196 w 252197"/>
                    <a:gd name="connsiteY31" fmla="*/ 48141 h 252210"/>
                    <a:gd name="connsiteX32" fmla="*/ 201718 w 252197"/>
                    <a:gd name="connsiteY32" fmla="*/ 53029 h 252210"/>
                    <a:gd name="connsiteX33" fmla="*/ 174567 w 252197"/>
                    <a:gd name="connsiteY33" fmla="*/ 32788 h 252210"/>
                    <a:gd name="connsiteX34" fmla="*/ 172559 w 252197"/>
                    <a:gd name="connsiteY34" fmla="*/ 8874 h 252210"/>
                    <a:gd name="connsiteX35" fmla="*/ 171079 w 252197"/>
                    <a:gd name="connsiteY35" fmla="*/ 7130 h 252210"/>
                    <a:gd name="connsiteX36" fmla="*/ 143175 w 252197"/>
                    <a:gd name="connsiteY36" fmla="*/ 62 h 252210"/>
                    <a:gd name="connsiteX37" fmla="*/ 141048 w 252197"/>
                    <a:gd name="connsiteY37" fmla="*/ 894 h 252210"/>
                    <a:gd name="connsiteX38" fmla="*/ 127889 w 252197"/>
                    <a:gd name="connsiteY38" fmla="*/ 20963 h 252210"/>
                    <a:gd name="connsiteX39" fmla="*/ 94383 w 252197"/>
                    <a:gd name="connsiteY39" fmla="*/ 25825 h 252210"/>
                    <a:gd name="connsiteX40" fmla="*/ 76071 w 252197"/>
                    <a:gd name="connsiteY40" fmla="*/ 10354 h 252210"/>
                    <a:gd name="connsiteX41" fmla="*/ 73785 w 252197"/>
                    <a:gd name="connsiteY41" fmla="*/ 10169 h 252210"/>
                    <a:gd name="connsiteX42" fmla="*/ 49066 w 252197"/>
                    <a:gd name="connsiteY42" fmla="*/ 24901 h 252210"/>
                    <a:gd name="connsiteX43" fmla="*/ 48141 w 252197"/>
                    <a:gd name="connsiteY43" fmla="*/ 27001 h 252210"/>
                    <a:gd name="connsiteX44" fmla="*/ 53029 w 252197"/>
                    <a:gd name="connsiteY44" fmla="*/ 50479 h 252210"/>
                    <a:gd name="connsiteX45" fmla="*/ 32788 w 252197"/>
                    <a:gd name="connsiteY45" fmla="*/ 77630 h 252210"/>
                    <a:gd name="connsiteX46" fmla="*/ 8874 w 252197"/>
                    <a:gd name="connsiteY46" fmla="*/ 79638 h 252210"/>
                    <a:gd name="connsiteX47" fmla="*/ 7130 w 252197"/>
                    <a:gd name="connsiteY47" fmla="*/ 81118 h 252210"/>
                    <a:gd name="connsiteX48" fmla="*/ 62 w 252197"/>
                    <a:gd name="connsiteY48" fmla="*/ 109022 h 252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</a:cxnLst>
                  <a:rect l="l" t="t" r="r" b="b"/>
                  <a:pathLst>
                    <a:path w="252197" h="252210">
                      <a:moveTo>
                        <a:pt x="62" y="109035"/>
                      </a:moveTo>
                      <a:cubicBezTo>
                        <a:pt x="-150" y="109855"/>
                        <a:pt x="194" y="110713"/>
                        <a:pt x="894" y="111163"/>
                      </a:cubicBezTo>
                      <a:lnTo>
                        <a:pt x="20963" y="124322"/>
                      </a:lnTo>
                      <a:cubicBezTo>
                        <a:pt x="20765" y="135526"/>
                        <a:pt x="22337" y="146835"/>
                        <a:pt x="25825" y="157828"/>
                      </a:cubicBezTo>
                      <a:lnTo>
                        <a:pt x="10354" y="176140"/>
                      </a:lnTo>
                      <a:cubicBezTo>
                        <a:pt x="9812" y="176787"/>
                        <a:pt x="9733" y="177699"/>
                        <a:pt x="10169" y="178425"/>
                      </a:cubicBezTo>
                      <a:lnTo>
                        <a:pt x="24901" y="203145"/>
                      </a:lnTo>
                      <a:cubicBezTo>
                        <a:pt x="25337" y="203872"/>
                        <a:pt x="26169" y="204242"/>
                        <a:pt x="27001" y="204070"/>
                      </a:cubicBezTo>
                      <a:lnTo>
                        <a:pt x="50479" y="199182"/>
                      </a:lnTo>
                      <a:cubicBezTo>
                        <a:pt x="58486" y="207479"/>
                        <a:pt x="67681" y="214257"/>
                        <a:pt x="77630" y="219423"/>
                      </a:cubicBezTo>
                      <a:lnTo>
                        <a:pt x="79638" y="243337"/>
                      </a:lnTo>
                      <a:cubicBezTo>
                        <a:pt x="79704" y="244169"/>
                        <a:pt x="80299" y="244869"/>
                        <a:pt x="81118" y="245081"/>
                      </a:cubicBezTo>
                      <a:lnTo>
                        <a:pt x="109022" y="252149"/>
                      </a:lnTo>
                      <a:cubicBezTo>
                        <a:pt x="109841" y="252360"/>
                        <a:pt x="110700" y="252017"/>
                        <a:pt x="111149" y="251317"/>
                      </a:cubicBezTo>
                      <a:lnTo>
                        <a:pt x="124309" y="231248"/>
                      </a:lnTo>
                      <a:cubicBezTo>
                        <a:pt x="135512" y="231446"/>
                        <a:pt x="146822" y="229873"/>
                        <a:pt x="157814" y="226385"/>
                      </a:cubicBezTo>
                      <a:lnTo>
                        <a:pt x="176127" y="241857"/>
                      </a:lnTo>
                      <a:cubicBezTo>
                        <a:pt x="176774" y="242399"/>
                        <a:pt x="177686" y="242478"/>
                        <a:pt x="178412" y="242042"/>
                      </a:cubicBezTo>
                      <a:lnTo>
                        <a:pt x="203132" y="227310"/>
                      </a:lnTo>
                      <a:cubicBezTo>
                        <a:pt x="203859" y="226874"/>
                        <a:pt x="204229" y="226042"/>
                        <a:pt x="204057" y="225210"/>
                      </a:cubicBezTo>
                      <a:lnTo>
                        <a:pt x="199168" y="201732"/>
                      </a:lnTo>
                      <a:cubicBezTo>
                        <a:pt x="207466" y="193725"/>
                        <a:pt x="214244" y="184529"/>
                        <a:pt x="219409" y="174581"/>
                      </a:cubicBezTo>
                      <a:lnTo>
                        <a:pt x="243323" y="172573"/>
                      </a:lnTo>
                      <a:cubicBezTo>
                        <a:pt x="244156" y="172506"/>
                        <a:pt x="244856" y="171912"/>
                        <a:pt x="245067" y="171093"/>
                      </a:cubicBezTo>
                      <a:lnTo>
                        <a:pt x="252136" y="143189"/>
                      </a:lnTo>
                      <a:cubicBezTo>
                        <a:pt x="252347" y="142370"/>
                        <a:pt x="252004" y="141511"/>
                        <a:pt x="251303" y="141062"/>
                      </a:cubicBezTo>
                      <a:lnTo>
                        <a:pt x="231234" y="127902"/>
                      </a:lnTo>
                      <a:cubicBezTo>
                        <a:pt x="231432" y="116698"/>
                        <a:pt x="229860" y="105389"/>
                        <a:pt x="226372" y="94396"/>
                      </a:cubicBezTo>
                      <a:lnTo>
                        <a:pt x="241844" y="76084"/>
                      </a:lnTo>
                      <a:cubicBezTo>
                        <a:pt x="242385" y="75437"/>
                        <a:pt x="242465" y="74525"/>
                        <a:pt x="242029" y="73799"/>
                      </a:cubicBezTo>
                      <a:lnTo>
                        <a:pt x="227297" y="49066"/>
                      </a:lnTo>
                      <a:cubicBezTo>
                        <a:pt x="226861" y="48339"/>
                        <a:pt x="226029" y="47969"/>
                        <a:pt x="225196" y="48141"/>
                      </a:cubicBezTo>
                      <a:lnTo>
                        <a:pt x="201718" y="53029"/>
                      </a:lnTo>
                      <a:cubicBezTo>
                        <a:pt x="193712" y="44732"/>
                        <a:pt x="184516" y="37954"/>
                        <a:pt x="174567" y="32788"/>
                      </a:cubicBezTo>
                      <a:lnTo>
                        <a:pt x="172559" y="8874"/>
                      </a:lnTo>
                      <a:cubicBezTo>
                        <a:pt x="172493" y="8042"/>
                        <a:pt x="171899" y="7329"/>
                        <a:pt x="171079" y="7130"/>
                      </a:cubicBezTo>
                      <a:lnTo>
                        <a:pt x="143175" y="62"/>
                      </a:lnTo>
                      <a:cubicBezTo>
                        <a:pt x="142356" y="-150"/>
                        <a:pt x="141498" y="194"/>
                        <a:pt x="141048" y="894"/>
                      </a:cubicBezTo>
                      <a:lnTo>
                        <a:pt x="127889" y="20963"/>
                      </a:lnTo>
                      <a:cubicBezTo>
                        <a:pt x="116685" y="20765"/>
                        <a:pt x="105376" y="22337"/>
                        <a:pt x="94383" y="25825"/>
                      </a:cubicBezTo>
                      <a:lnTo>
                        <a:pt x="76071" y="10354"/>
                      </a:lnTo>
                      <a:cubicBezTo>
                        <a:pt x="75424" y="9812"/>
                        <a:pt x="74512" y="9733"/>
                        <a:pt x="73785" y="10169"/>
                      </a:cubicBezTo>
                      <a:lnTo>
                        <a:pt x="49066" y="24901"/>
                      </a:lnTo>
                      <a:cubicBezTo>
                        <a:pt x="48339" y="25337"/>
                        <a:pt x="47969" y="26169"/>
                        <a:pt x="48141" y="27001"/>
                      </a:cubicBezTo>
                      <a:lnTo>
                        <a:pt x="53029" y="50479"/>
                      </a:lnTo>
                      <a:cubicBezTo>
                        <a:pt x="44732" y="58486"/>
                        <a:pt x="37954" y="67681"/>
                        <a:pt x="32788" y="77630"/>
                      </a:cubicBezTo>
                      <a:lnTo>
                        <a:pt x="8874" y="79638"/>
                      </a:lnTo>
                      <a:cubicBezTo>
                        <a:pt x="8042" y="79704"/>
                        <a:pt x="7342" y="80299"/>
                        <a:pt x="7130" y="81118"/>
                      </a:cubicBezTo>
                      <a:lnTo>
                        <a:pt x="62" y="109022"/>
                      </a:ln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03" name="Forme libre : forme 3036">
                  <a:extLst>
                    <a:ext uri="{FF2B5EF4-FFF2-40B4-BE49-F238E27FC236}">
                      <a16:creationId xmlns:a16="http://schemas.microsoft.com/office/drawing/2014/main" id="{5A7176F8-015A-2522-BAED-8DBA9B7A0114}"/>
                    </a:ext>
                  </a:extLst>
                </p:cNvPr>
                <p:cNvSpPr/>
                <p:nvPr/>
              </p:nvSpPr>
              <p:spPr>
                <a:xfrm>
                  <a:off x="3942288" y="3729595"/>
                  <a:ext cx="55795" cy="55796"/>
                </a:xfrm>
                <a:custGeom>
                  <a:avLst/>
                  <a:gdLst>
                    <a:gd name="connsiteX0" fmla="*/ 27904 w 55795"/>
                    <a:gd name="connsiteY0" fmla="*/ 55796 h 55796"/>
                    <a:gd name="connsiteX1" fmla="*/ 27878 w 55795"/>
                    <a:gd name="connsiteY1" fmla="*/ 55796 h 55796"/>
                    <a:gd name="connsiteX2" fmla="*/ 8152 w 55795"/>
                    <a:gd name="connsiteY2" fmla="*/ 47605 h 55796"/>
                    <a:gd name="connsiteX3" fmla="*/ 0 w 55795"/>
                    <a:gd name="connsiteY3" fmla="*/ 27866 h 55796"/>
                    <a:gd name="connsiteX4" fmla="*/ 8192 w 55795"/>
                    <a:gd name="connsiteY4" fmla="*/ 8140 h 55796"/>
                    <a:gd name="connsiteX5" fmla="*/ 47643 w 55795"/>
                    <a:gd name="connsiteY5" fmla="*/ 8180 h 55796"/>
                    <a:gd name="connsiteX6" fmla="*/ 55795 w 55795"/>
                    <a:gd name="connsiteY6" fmla="*/ 27919 h 55796"/>
                    <a:gd name="connsiteX7" fmla="*/ 47603 w 55795"/>
                    <a:gd name="connsiteY7" fmla="*/ 47645 h 55796"/>
                    <a:gd name="connsiteX8" fmla="*/ 27891 w 55795"/>
                    <a:gd name="connsiteY8" fmla="*/ 55796 h 55796"/>
                    <a:gd name="connsiteX9" fmla="*/ 27904 w 55795"/>
                    <a:gd name="connsiteY9" fmla="*/ 4692 h 55796"/>
                    <a:gd name="connsiteX10" fmla="*/ 11508 w 55795"/>
                    <a:gd name="connsiteY10" fmla="*/ 11470 h 55796"/>
                    <a:gd name="connsiteX11" fmla="*/ 4690 w 55795"/>
                    <a:gd name="connsiteY11" fmla="*/ 27879 h 55796"/>
                    <a:gd name="connsiteX12" fmla="*/ 11468 w 55795"/>
                    <a:gd name="connsiteY12" fmla="*/ 44302 h 55796"/>
                    <a:gd name="connsiteX13" fmla="*/ 27878 w 55795"/>
                    <a:gd name="connsiteY13" fmla="*/ 51119 h 55796"/>
                    <a:gd name="connsiteX14" fmla="*/ 27904 w 55795"/>
                    <a:gd name="connsiteY14" fmla="*/ 51119 h 55796"/>
                    <a:gd name="connsiteX15" fmla="*/ 44300 w 55795"/>
                    <a:gd name="connsiteY15" fmla="*/ 44342 h 55796"/>
                    <a:gd name="connsiteX16" fmla="*/ 51118 w 55795"/>
                    <a:gd name="connsiteY16" fmla="*/ 27932 h 55796"/>
                    <a:gd name="connsiteX17" fmla="*/ 44340 w 55795"/>
                    <a:gd name="connsiteY17" fmla="*/ 11509 h 55796"/>
                    <a:gd name="connsiteX18" fmla="*/ 27930 w 55795"/>
                    <a:gd name="connsiteY18" fmla="*/ 4692 h 55796"/>
                    <a:gd name="connsiteX19" fmla="*/ 27904 w 55795"/>
                    <a:gd name="connsiteY19" fmla="*/ 4692 h 557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55795" h="55796">
                      <a:moveTo>
                        <a:pt x="27904" y="55796"/>
                      </a:moveTo>
                      <a:lnTo>
                        <a:pt x="27878" y="55796"/>
                      </a:lnTo>
                      <a:cubicBezTo>
                        <a:pt x="20426" y="55796"/>
                        <a:pt x="13424" y="52877"/>
                        <a:pt x="8152" y="47605"/>
                      </a:cubicBezTo>
                      <a:cubicBezTo>
                        <a:pt x="2894" y="42333"/>
                        <a:pt x="-13" y="35318"/>
                        <a:pt x="0" y="27866"/>
                      </a:cubicBezTo>
                      <a:cubicBezTo>
                        <a:pt x="0" y="20414"/>
                        <a:pt x="2920" y="13412"/>
                        <a:pt x="8192" y="8140"/>
                      </a:cubicBezTo>
                      <a:cubicBezTo>
                        <a:pt x="19078" y="-2733"/>
                        <a:pt x="36783" y="-2707"/>
                        <a:pt x="47643" y="8180"/>
                      </a:cubicBezTo>
                      <a:cubicBezTo>
                        <a:pt x="52901" y="13452"/>
                        <a:pt x="55808" y="20467"/>
                        <a:pt x="55795" y="27919"/>
                      </a:cubicBezTo>
                      <a:cubicBezTo>
                        <a:pt x="55795" y="35371"/>
                        <a:pt x="52875" y="42373"/>
                        <a:pt x="47603" y="47645"/>
                      </a:cubicBezTo>
                      <a:cubicBezTo>
                        <a:pt x="42332" y="52903"/>
                        <a:pt x="35342" y="55796"/>
                        <a:pt x="27891" y="55796"/>
                      </a:cubicBezTo>
                      <a:close/>
                      <a:moveTo>
                        <a:pt x="27904" y="4692"/>
                      </a:moveTo>
                      <a:cubicBezTo>
                        <a:pt x="21708" y="4692"/>
                        <a:pt x="15894" y="7097"/>
                        <a:pt x="11508" y="11470"/>
                      </a:cubicBezTo>
                      <a:cubicBezTo>
                        <a:pt x="7121" y="15856"/>
                        <a:pt x="4704" y="21670"/>
                        <a:pt x="4690" y="27879"/>
                      </a:cubicBezTo>
                      <a:cubicBezTo>
                        <a:pt x="4690" y="34076"/>
                        <a:pt x="7095" y="39915"/>
                        <a:pt x="11468" y="44302"/>
                      </a:cubicBezTo>
                      <a:cubicBezTo>
                        <a:pt x="15855" y="48688"/>
                        <a:pt x="21668" y="51106"/>
                        <a:pt x="27878" y="51119"/>
                      </a:cubicBezTo>
                      <a:lnTo>
                        <a:pt x="27904" y="51119"/>
                      </a:lnTo>
                      <a:cubicBezTo>
                        <a:pt x="34101" y="51119"/>
                        <a:pt x="39914" y="48715"/>
                        <a:pt x="44300" y="44342"/>
                      </a:cubicBezTo>
                      <a:cubicBezTo>
                        <a:pt x="48687" y="39968"/>
                        <a:pt x="51105" y="34142"/>
                        <a:pt x="51118" y="27932"/>
                      </a:cubicBezTo>
                      <a:cubicBezTo>
                        <a:pt x="51118" y="21736"/>
                        <a:pt x="48713" y="15896"/>
                        <a:pt x="44340" y="11509"/>
                      </a:cubicBezTo>
                      <a:cubicBezTo>
                        <a:pt x="39954" y="7123"/>
                        <a:pt x="34140" y="4705"/>
                        <a:pt x="27930" y="4692"/>
                      </a:cubicBezTo>
                      <a:lnTo>
                        <a:pt x="27904" y="4692"/>
                      </a:ln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04" name="Forme libre : forme 3037">
                  <a:extLst>
                    <a:ext uri="{FF2B5EF4-FFF2-40B4-BE49-F238E27FC236}">
                      <a16:creationId xmlns:a16="http://schemas.microsoft.com/office/drawing/2014/main" id="{1814F824-D575-3BE9-B3AB-BB9C36400AD6}"/>
                    </a:ext>
                  </a:extLst>
                </p:cNvPr>
                <p:cNvSpPr/>
                <p:nvPr/>
              </p:nvSpPr>
              <p:spPr>
                <a:xfrm>
                  <a:off x="3902718" y="3685799"/>
                  <a:ext cx="139889" cy="143562"/>
                </a:xfrm>
                <a:custGeom>
                  <a:avLst/>
                  <a:gdLst>
                    <a:gd name="connsiteX0" fmla="*/ 68188 w 139889"/>
                    <a:gd name="connsiteY0" fmla="*/ 143563 h 143562"/>
                    <a:gd name="connsiteX1" fmla="*/ 6395 w 139889"/>
                    <a:gd name="connsiteY1" fmla="*/ 108524 h 143562"/>
                    <a:gd name="connsiteX2" fmla="*/ 0 w 139889"/>
                    <a:gd name="connsiteY2" fmla="*/ 94638 h 143562"/>
                    <a:gd name="connsiteX3" fmla="*/ 4439 w 139889"/>
                    <a:gd name="connsiteY3" fmla="*/ 93145 h 143562"/>
                    <a:gd name="connsiteX4" fmla="*/ 10411 w 139889"/>
                    <a:gd name="connsiteY4" fmla="*/ 106119 h 143562"/>
                    <a:gd name="connsiteX5" fmla="*/ 80964 w 139889"/>
                    <a:gd name="connsiteY5" fmla="*/ 137630 h 143562"/>
                    <a:gd name="connsiteX6" fmla="*/ 81109 w 139889"/>
                    <a:gd name="connsiteY6" fmla="*/ 137604 h 143562"/>
                    <a:gd name="connsiteX7" fmla="*/ 81268 w 139889"/>
                    <a:gd name="connsiteY7" fmla="*/ 137577 h 143562"/>
                    <a:gd name="connsiteX8" fmla="*/ 102394 w 139889"/>
                    <a:gd name="connsiteY8" fmla="*/ 129439 h 143562"/>
                    <a:gd name="connsiteX9" fmla="*/ 133099 w 139889"/>
                    <a:gd name="connsiteY9" fmla="*/ 88270 h 143562"/>
                    <a:gd name="connsiteX10" fmla="*/ 135186 w 139889"/>
                    <a:gd name="connsiteY10" fmla="*/ 71649 h 143562"/>
                    <a:gd name="connsiteX11" fmla="*/ 125713 w 139889"/>
                    <a:gd name="connsiteY11" fmla="*/ 37443 h 143562"/>
                    <a:gd name="connsiteX12" fmla="*/ 33731 w 139889"/>
                    <a:gd name="connsiteY12" fmla="*/ 14123 h 143562"/>
                    <a:gd name="connsiteX13" fmla="*/ 8998 w 139889"/>
                    <a:gd name="connsiteY13" fmla="*/ 39927 h 143562"/>
                    <a:gd name="connsiteX14" fmla="*/ 4862 w 139889"/>
                    <a:gd name="connsiteY14" fmla="*/ 37707 h 143562"/>
                    <a:gd name="connsiteX15" fmla="*/ 31326 w 139889"/>
                    <a:gd name="connsiteY15" fmla="*/ 10094 h 143562"/>
                    <a:gd name="connsiteX16" fmla="*/ 129743 w 139889"/>
                    <a:gd name="connsiteY16" fmla="*/ 35038 h 143562"/>
                    <a:gd name="connsiteX17" fmla="*/ 139890 w 139889"/>
                    <a:gd name="connsiteY17" fmla="*/ 71636 h 143562"/>
                    <a:gd name="connsiteX18" fmla="*/ 137657 w 139889"/>
                    <a:gd name="connsiteY18" fmla="*/ 89406 h 143562"/>
                    <a:gd name="connsiteX19" fmla="*/ 104799 w 139889"/>
                    <a:gd name="connsiteY19" fmla="*/ 133442 h 143562"/>
                    <a:gd name="connsiteX20" fmla="*/ 68188 w 139889"/>
                    <a:gd name="connsiteY20" fmla="*/ 143536 h 143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39889" h="143562">
                      <a:moveTo>
                        <a:pt x="68188" y="143563"/>
                      </a:moveTo>
                      <a:cubicBezTo>
                        <a:pt x="43706" y="143563"/>
                        <a:pt x="19805" y="131051"/>
                        <a:pt x="6395" y="108524"/>
                      </a:cubicBezTo>
                      <a:cubicBezTo>
                        <a:pt x="3779" y="104124"/>
                        <a:pt x="1625" y="99447"/>
                        <a:pt x="0" y="94638"/>
                      </a:cubicBezTo>
                      <a:lnTo>
                        <a:pt x="4439" y="93145"/>
                      </a:lnTo>
                      <a:cubicBezTo>
                        <a:pt x="5959" y="97637"/>
                        <a:pt x="7967" y="102010"/>
                        <a:pt x="10411" y="106119"/>
                      </a:cubicBezTo>
                      <a:cubicBezTo>
                        <a:pt x="25288" y="131090"/>
                        <a:pt x="53945" y="142902"/>
                        <a:pt x="80964" y="137630"/>
                      </a:cubicBezTo>
                      <a:cubicBezTo>
                        <a:pt x="81017" y="137630"/>
                        <a:pt x="81070" y="137617"/>
                        <a:pt x="81109" y="137604"/>
                      </a:cubicBezTo>
                      <a:cubicBezTo>
                        <a:pt x="81162" y="137604"/>
                        <a:pt x="81215" y="137577"/>
                        <a:pt x="81268" y="137577"/>
                      </a:cubicBezTo>
                      <a:cubicBezTo>
                        <a:pt x="88534" y="136124"/>
                        <a:pt x="95682" y="133442"/>
                        <a:pt x="102394" y="129439"/>
                      </a:cubicBezTo>
                      <a:cubicBezTo>
                        <a:pt x="117786" y="120270"/>
                        <a:pt x="128699" y="105644"/>
                        <a:pt x="133099" y="88270"/>
                      </a:cubicBezTo>
                      <a:cubicBezTo>
                        <a:pt x="134499" y="82760"/>
                        <a:pt x="135186" y="77185"/>
                        <a:pt x="135186" y="71649"/>
                      </a:cubicBezTo>
                      <a:cubicBezTo>
                        <a:pt x="135186" y="59718"/>
                        <a:pt x="131976" y="47960"/>
                        <a:pt x="125713" y="37443"/>
                      </a:cubicBezTo>
                      <a:cubicBezTo>
                        <a:pt x="106780" y="5654"/>
                        <a:pt x="65519" y="-4810"/>
                        <a:pt x="33731" y="14123"/>
                      </a:cubicBezTo>
                      <a:cubicBezTo>
                        <a:pt x="23280" y="20346"/>
                        <a:pt x="14718" y="29265"/>
                        <a:pt x="8998" y="39927"/>
                      </a:cubicBezTo>
                      <a:lnTo>
                        <a:pt x="4862" y="37707"/>
                      </a:lnTo>
                      <a:cubicBezTo>
                        <a:pt x="10993" y="26305"/>
                        <a:pt x="20148" y="16766"/>
                        <a:pt x="31326" y="10094"/>
                      </a:cubicBezTo>
                      <a:cubicBezTo>
                        <a:pt x="65334" y="-10160"/>
                        <a:pt x="109489" y="1030"/>
                        <a:pt x="129743" y="35038"/>
                      </a:cubicBezTo>
                      <a:cubicBezTo>
                        <a:pt x="136442" y="46295"/>
                        <a:pt x="139877" y="58873"/>
                        <a:pt x="139890" y="71636"/>
                      </a:cubicBezTo>
                      <a:cubicBezTo>
                        <a:pt x="139890" y="77555"/>
                        <a:pt x="139150" y="83527"/>
                        <a:pt x="137657" y="89406"/>
                      </a:cubicBezTo>
                      <a:cubicBezTo>
                        <a:pt x="132940" y="107996"/>
                        <a:pt x="121274" y="123639"/>
                        <a:pt x="104799" y="133442"/>
                      </a:cubicBezTo>
                      <a:cubicBezTo>
                        <a:pt x="93317" y="140286"/>
                        <a:pt x="80673" y="143536"/>
                        <a:pt x="68188" y="143536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416" name="Graphique 1982">
              <a:extLst>
                <a:ext uri="{FF2B5EF4-FFF2-40B4-BE49-F238E27FC236}">
                  <a16:creationId xmlns:a16="http://schemas.microsoft.com/office/drawing/2014/main" id="{E06FF5CB-69BF-2AEE-4832-5D7CE939457C}"/>
                </a:ext>
              </a:extLst>
            </p:cNvPr>
            <p:cNvGrpSpPr/>
            <p:nvPr/>
          </p:nvGrpSpPr>
          <p:grpSpPr>
            <a:xfrm>
              <a:off x="2244019" y="3012179"/>
              <a:ext cx="391406" cy="391078"/>
              <a:chOff x="2244019" y="3012179"/>
              <a:chExt cx="391406" cy="391078"/>
            </a:xfrm>
          </p:grpSpPr>
          <p:grpSp>
            <p:nvGrpSpPr>
              <p:cNvPr id="587" name="Graphique 1982">
                <a:extLst>
                  <a:ext uri="{FF2B5EF4-FFF2-40B4-BE49-F238E27FC236}">
                    <a16:creationId xmlns:a16="http://schemas.microsoft.com/office/drawing/2014/main" id="{980A9A74-88B7-A6F5-568B-3E174D32C647}"/>
                  </a:ext>
                </a:extLst>
              </p:cNvPr>
              <p:cNvGrpSpPr/>
              <p:nvPr/>
            </p:nvGrpSpPr>
            <p:grpSpPr>
              <a:xfrm>
                <a:off x="2283221" y="3012179"/>
                <a:ext cx="352205" cy="191113"/>
                <a:chOff x="2283221" y="3012179"/>
                <a:chExt cx="352205" cy="191113"/>
              </a:xfrm>
              <a:solidFill>
                <a:srgbClr val="B1ABE5"/>
              </a:solidFill>
            </p:grpSpPr>
            <p:sp>
              <p:nvSpPr>
                <p:cNvPr id="596" name="Forme libre : forme 3040">
                  <a:extLst>
                    <a:ext uri="{FF2B5EF4-FFF2-40B4-BE49-F238E27FC236}">
                      <a16:creationId xmlns:a16="http://schemas.microsoft.com/office/drawing/2014/main" id="{56345ED0-BB71-13CD-6C4F-8947AB3CB0C0}"/>
                    </a:ext>
                  </a:extLst>
                </p:cNvPr>
                <p:cNvSpPr/>
                <p:nvPr/>
              </p:nvSpPr>
              <p:spPr>
                <a:xfrm>
                  <a:off x="2283221" y="3082940"/>
                  <a:ext cx="8247" cy="9488"/>
                </a:xfrm>
                <a:custGeom>
                  <a:avLst/>
                  <a:gdLst>
                    <a:gd name="connsiteX0" fmla="*/ 1845 w 8247"/>
                    <a:gd name="connsiteY0" fmla="*/ 9489 h 9488"/>
                    <a:gd name="connsiteX1" fmla="*/ 736 w 8247"/>
                    <a:gd name="connsiteY1" fmla="*/ 9119 h 9488"/>
                    <a:gd name="connsiteX2" fmla="*/ 379 w 8247"/>
                    <a:gd name="connsiteY2" fmla="*/ 6529 h 9488"/>
                    <a:gd name="connsiteX3" fmla="*/ 4977 w 8247"/>
                    <a:gd name="connsiteY3" fmla="*/ 676 h 9488"/>
                    <a:gd name="connsiteX4" fmla="*/ 7566 w 8247"/>
                    <a:gd name="connsiteY4" fmla="*/ 412 h 9488"/>
                    <a:gd name="connsiteX5" fmla="*/ 7831 w 8247"/>
                    <a:gd name="connsiteY5" fmla="*/ 3015 h 9488"/>
                    <a:gd name="connsiteX6" fmla="*/ 3312 w 8247"/>
                    <a:gd name="connsiteY6" fmla="*/ 8762 h 9488"/>
                    <a:gd name="connsiteX7" fmla="*/ 1832 w 8247"/>
                    <a:gd name="connsiteY7" fmla="*/ 9489 h 9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247" h="9488">
                      <a:moveTo>
                        <a:pt x="1845" y="9489"/>
                      </a:moveTo>
                      <a:cubicBezTo>
                        <a:pt x="1462" y="9489"/>
                        <a:pt x="1066" y="9370"/>
                        <a:pt x="736" y="9119"/>
                      </a:cubicBezTo>
                      <a:cubicBezTo>
                        <a:pt x="-84" y="8498"/>
                        <a:pt x="-242" y="7348"/>
                        <a:pt x="379" y="6529"/>
                      </a:cubicBezTo>
                      <a:cubicBezTo>
                        <a:pt x="1872" y="4561"/>
                        <a:pt x="3418" y="2592"/>
                        <a:pt x="4977" y="676"/>
                      </a:cubicBezTo>
                      <a:cubicBezTo>
                        <a:pt x="5624" y="-117"/>
                        <a:pt x="6787" y="-222"/>
                        <a:pt x="7566" y="412"/>
                      </a:cubicBezTo>
                      <a:cubicBezTo>
                        <a:pt x="8359" y="1059"/>
                        <a:pt x="8478" y="2222"/>
                        <a:pt x="7831" y="3015"/>
                      </a:cubicBezTo>
                      <a:cubicBezTo>
                        <a:pt x="6298" y="4891"/>
                        <a:pt x="4779" y="6820"/>
                        <a:pt x="3312" y="8762"/>
                      </a:cubicBezTo>
                      <a:cubicBezTo>
                        <a:pt x="2955" y="9238"/>
                        <a:pt x="2400" y="9489"/>
                        <a:pt x="1832" y="9489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97" name="Forme libre : forme 3041">
                  <a:extLst>
                    <a:ext uri="{FF2B5EF4-FFF2-40B4-BE49-F238E27FC236}">
                      <a16:creationId xmlns:a16="http://schemas.microsoft.com/office/drawing/2014/main" id="{AA602D00-88D2-A395-D3F8-235CA60F7D06}"/>
                    </a:ext>
                  </a:extLst>
                </p:cNvPr>
                <p:cNvSpPr/>
                <p:nvPr/>
              </p:nvSpPr>
              <p:spPr>
                <a:xfrm>
                  <a:off x="2304568" y="3012179"/>
                  <a:ext cx="327206" cy="159232"/>
                </a:xfrm>
                <a:custGeom>
                  <a:avLst/>
                  <a:gdLst>
                    <a:gd name="connsiteX0" fmla="*/ 325374 w 327206"/>
                    <a:gd name="connsiteY0" fmla="*/ 159233 h 159232"/>
                    <a:gd name="connsiteX1" fmla="*/ 323564 w 327206"/>
                    <a:gd name="connsiteY1" fmla="*/ 157753 h 159232"/>
                    <a:gd name="connsiteX2" fmla="*/ 320050 w 327206"/>
                    <a:gd name="connsiteY2" fmla="*/ 143140 h 159232"/>
                    <a:gd name="connsiteX3" fmla="*/ 321318 w 327206"/>
                    <a:gd name="connsiteY3" fmla="*/ 140868 h 159232"/>
                    <a:gd name="connsiteX4" fmla="*/ 323590 w 327206"/>
                    <a:gd name="connsiteY4" fmla="*/ 142136 h 159232"/>
                    <a:gd name="connsiteX5" fmla="*/ 327171 w 327206"/>
                    <a:gd name="connsiteY5" fmla="*/ 157026 h 159232"/>
                    <a:gd name="connsiteX6" fmla="*/ 325718 w 327206"/>
                    <a:gd name="connsiteY6" fmla="*/ 159193 h 159232"/>
                    <a:gd name="connsiteX7" fmla="*/ 325361 w 327206"/>
                    <a:gd name="connsiteY7" fmla="*/ 159233 h 159232"/>
                    <a:gd name="connsiteX8" fmla="*/ 313615 w 327206"/>
                    <a:gd name="connsiteY8" fmla="*/ 121248 h 159232"/>
                    <a:gd name="connsiteX9" fmla="*/ 311911 w 327206"/>
                    <a:gd name="connsiteY9" fmla="*/ 120125 h 159232"/>
                    <a:gd name="connsiteX10" fmla="*/ 305477 w 327206"/>
                    <a:gd name="connsiteY10" fmla="*/ 106543 h 159232"/>
                    <a:gd name="connsiteX11" fmla="*/ 306256 w 327206"/>
                    <a:gd name="connsiteY11" fmla="*/ 104059 h 159232"/>
                    <a:gd name="connsiteX12" fmla="*/ 308740 w 327206"/>
                    <a:gd name="connsiteY12" fmla="*/ 104838 h 159232"/>
                    <a:gd name="connsiteX13" fmla="*/ 315306 w 327206"/>
                    <a:gd name="connsiteY13" fmla="*/ 118671 h 159232"/>
                    <a:gd name="connsiteX14" fmla="*/ 314329 w 327206"/>
                    <a:gd name="connsiteY14" fmla="*/ 121089 h 159232"/>
                    <a:gd name="connsiteX15" fmla="*/ 313602 w 327206"/>
                    <a:gd name="connsiteY15" fmla="*/ 121235 h 159232"/>
                    <a:gd name="connsiteX16" fmla="*/ 294352 w 327206"/>
                    <a:gd name="connsiteY16" fmla="*/ 86460 h 159232"/>
                    <a:gd name="connsiteX17" fmla="*/ 292833 w 327206"/>
                    <a:gd name="connsiteY17" fmla="*/ 85668 h 159232"/>
                    <a:gd name="connsiteX18" fmla="*/ 283796 w 327206"/>
                    <a:gd name="connsiteY18" fmla="*/ 73671 h 159232"/>
                    <a:gd name="connsiteX19" fmla="*/ 284060 w 327206"/>
                    <a:gd name="connsiteY19" fmla="*/ 71068 h 159232"/>
                    <a:gd name="connsiteX20" fmla="*/ 286649 w 327206"/>
                    <a:gd name="connsiteY20" fmla="*/ 71332 h 159232"/>
                    <a:gd name="connsiteX21" fmla="*/ 295858 w 327206"/>
                    <a:gd name="connsiteY21" fmla="*/ 83567 h 159232"/>
                    <a:gd name="connsiteX22" fmla="*/ 295396 w 327206"/>
                    <a:gd name="connsiteY22" fmla="*/ 86130 h 159232"/>
                    <a:gd name="connsiteX23" fmla="*/ 294339 w 327206"/>
                    <a:gd name="connsiteY23" fmla="*/ 86460 h 159232"/>
                    <a:gd name="connsiteX24" fmla="*/ 1849 w 327206"/>
                    <a:gd name="connsiteY24" fmla="*/ 56416 h 159232"/>
                    <a:gd name="connsiteX25" fmla="*/ 501 w 327206"/>
                    <a:gd name="connsiteY25" fmla="*/ 55835 h 159232"/>
                    <a:gd name="connsiteX26" fmla="*/ 581 w 327206"/>
                    <a:gd name="connsiteY26" fmla="*/ 53232 h 159232"/>
                    <a:gd name="connsiteX27" fmla="*/ 12115 w 327206"/>
                    <a:gd name="connsiteY27" fmla="*/ 43151 h 159232"/>
                    <a:gd name="connsiteX28" fmla="*/ 14704 w 327206"/>
                    <a:gd name="connsiteY28" fmla="*/ 43428 h 159232"/>
                    <a:gd name="connsiteX29" fmla="*/ 14427 w 327206"/>
                    <a:gd name="connsiteY29" fmla="*/ 46018 h 159232"/>
                    <a:gd name="connsiteX30" fmla="*/ 3117 w 327206"/>
                    <a:gd name="connsiteY30" fmla="*/ 55901 h 159232"/>
                    <a:gd name="connsiteX31" fmla="*/ 1849 w 327206"/>
                    <a:gd name="connsiteY31" fmla="*/ 56403 h 159232"/>
                    <a:gd name="connsiteX32" fmla="*/ 268470 w 327206"/>
                    <a:gd name="connsiteY32" fmla="*/ 56310 h 159232"/>
                    <a:gd name="connsiteX33" fmla="*/ 267201 w 327206"/>
                    <a:gd name="connsiteY33" fmla="*/ 55808 h 159232"/>
                    <a:gd name="connsiteX34" fmla="*/ 255905 w 327206"/>
                    <a:gd name="connsiteY34" fmla="*/ 45926 h 159232"/>
                    <a:gd name="connsiteX35" fmla="*/ 255627 w 327206"/>
                    <a:gd name="connsiteY35" fmla="*/ 43336 h 159232"/>
                    <a:gd name="connsiteX36" fmla="*/ 258217 w 327206"/>
                    <a:gd name="connsiteY36" fmla="*/ 43058 h 159232"/>
                    <a:gd name="connsiteX37" fmla="*/ 269738 w 327206"/>
                    <a:gd name="connsiteY37" fmla="*/ 53139 h 159232"/>
                    <a:gd name="connsiteX38" fmla="*/ 269804 w 327206"/>
                    <a:gd name="connsiteY38" fmla="*/ 55742 h 159232"/>
                    <a:gd name="connsiteX39" fmla="*/ 268470 w 327206"/>
                    <a:gd name="connsiteY39" fmla="*/ 56323 h 159232"/>
                    <a:gd name="connsiteX40" fmla="*/ 33386 w 327206"/>
                    <a:gd name="connsiteY40" fmla="*/ 32198 h 159232"/>
                    <a:gd name="connsiteX41" fmla="*/ 31814 w 327206"/>
                    <a:gd name="connsiteY41" fmla="*/ 31326 h 159232"/>
                    <a:gd name="connsiteX42" fmla="*/ 32409 w 327206"/>
                    <a:gd name="connsiteY42" fmla="*/ 28789 h 159232"/>
                    <a:gd name="connsiteX43" fmla="*/ 45740 w 327206"/>
                    <a:gd name="connsiteY43" fmla="*/ 21258 h 159232"/>
                    <a:gd name="connsiteX44" fmla="*/ 48224 w 327206"/>
                    <a:gd name="connsiteY44" fmla="*/ 22051 h 159232"/>
                    <a:gd name="connsiteX45" fmla="*/ 47431 w 327206"/>
                    <a:gd name="connsiteY45" fmla="*/ 24535 h 159232"/>
                    <a:gd name="connsiteX46" fmla="*/ 34351 w 327206"/>
                    <a:gd name="connsiteY46" fmla="*/ 31934 h 159232"/>
                    <a:gd name="connsiteX47" fmla="*/ 33386 w 327206"/>
                    <a:gd name="connsiteY47" fmla="*/ 32211 h 159232"/>
                    <a:gd name="connsiteX48" fmla="*/ 236945 w 327206"/>
                    <a:gd name="connsiteY48" fmla="*/ 32106 h 159232"/>
                    <a:gd name="connsiteX49" fmla="*/ 235981 w 327206"/>
                    <a:gd name="connsiteY49" fmla="*/ 31828 h 159232"/>
                    <a:gd name="connsiteX50" fmla="*/ 222888 w 327206"/>
                    <a:gd name="connsiteY50" fmla="*/ 24469 h 159232"/>
                    <a:gd name="connsiteX51" fmla="*/ 222082 w 327206"/>
                    <a:gd name="connsiteY51" fmla="*/ 21985 h 159232"/>
                    <a:gd name="connsiteX52" fmla="*/ 224566 w 327206"/>
                    <a:gd name="connsiteY52" fmla="*/ 21179 h 159232"/>
                    <a:gd name="connsiteX53" fmla="*/ 237910 w 327206"/>
                    <a:gd name="connsiteY53" fmla="*/ 28684 h 159232"/>
                    <a:gd name="connsiteX54" fmla="*/ 238518 w 327206"/>
                    <a:gd name="connsiteY54" fmla="*/ 31220 h 159232"/>
                    <a:gd name="connsiteX55" fmla="*/ 236945 w 327206"/>
                    <a:gd name="connsiteY55" fmla="*/ 32092 h 159232"/>
                    <a:gd name="connsiteX56" fmla="*/ 69178 w 327206"/>
                    <a:gd name="connsiteY56" fmla="*/ 14864 h 159232"/>
                    <a:gd name="connsiteX57" fmla="*/ 67447 w 327206"/>
                    <a:gd name="connsiteY57" fmla="*/ 13648 h 159232"/>
                    <a:gd name="connsiteX58" fmla="*/ 68557 w 327206"/>
                    <a:gd name="connsiteY58" fmla="*/ 11283 h 159232"/>
                    <a:gd name="connsiteX59" fmla="*/ 83143 w 327206"/>
                    <a:gd name="connsiteY59" fmla="*/ 6633 h 159232"/>
                    <a:gd name="connsiteX60" fmla="*/ 85416 w 327206"/>
                    <a:gd name="connsiteY60" fmla="*/ 7914 h 159232"/>
                    <a:gd name="connsiteX61" fmla="*/ 84134 w 327206"/>
                    <a:gd name="connsiteY61" fmla="*/ 10187 h 159232"/>
                    <a:gd name="connsiteX62" fmla="*/ 69825 w 327206"/>
                    <a:gd name="connsiteY62" fmla="*/ 14758 h 159232"/>
                    <a:gd name="connsiteX63" fmla="*/ 69191 w 327206"/>
                    <a:gd name="connsiteY63" fmla="*/ 14864 h 159232"/>
                    <a:gd name="connsiteX64" fmla="*/ 201141 w 327206"/>
                    <a:gd name="connsiteY64" fmla="*/ 14864 h 159232"/>
                    <a:gd name="connsiteX65" fmla="*/ 200520 w 327206"/>
                    <a:gd name="connsiteY65" fmla="*/ 14758 h 159232"/>
                    <a:gd name="connsiteX66" fmla="*/ 186198 w 327206"/>
                    <a:gd name="connsiteY66" fmla="*/ 10213 h 159232"/>
                    <a:gd name="connsiteX67" fmla="*/ 184903 w 327206"/>
                    <a:gd name="connsiteY67" fmla="*/ 7941 h 159232"/>
                    <a:gd name="connsiteX68" fmla="*/ 187175 w 327206"/>
                    <a:gd name="connsiteY68" fmla="*/ 6646 h 159232"/>
                    <a:gd name="connsiteX69" fmla="*/ 201762 w 327206"/>
                    <a:gd name="connsiteY69" fmla="*/ 11283 h 159232"/>
                    <a:gd name="connsiteX70" fmla="*/ 202871 w 327206"/>
                    <a:gd name="connsiteY70" fmla="*/ 13648 h 159232"/>
                    <a:gd name="connsiteX71" fmla="*/ 201141 w 327206"/>
                    <a:gd name="connsiteY71" fmla="*/ 14864 h 159232"/>
                    <a:gd name="connsiteX72" fmla="*/ 162574 w 327206"/>
                    <a:gd name="connsiteY72" fmla="*/ 5259 h 159232"/>
                    <a:gd name="connsiteX73" fmla="*/ 162310 w 327206"/>
                    <a:gd name="connsiteY73" fmla="*/ 5245 h 159232"/>
                    <a:gd name="connsiteX74" fmla="*/ 147367 w 327206"/>
                    <a:gd name="connsiteY74" fmla="*/ 3700 h 159232"/>
                    <a:gd name="connsiteX75" fmla="*/ 145650 w 327206"/>
                    <a:gd name="connsiteY75" fmla="*/ 1744 h 159232"/>
                    <a:gd name="connsiteX76" fmla="*/ 147605 w 327206"/>
                    <a:gd name="connsiteY76" fmla="*/ 27 h 159232"/>
                    <a:gd name="connsiteX77" fmla="*/ 162839 w 327206"/>
                    <a:gd name="connsiteY77" fmla="*/ 1599 h 159232"/>
                    <a:gd name="connsiteX78" fmla="*/ 164398 w 327206"/>
                    <a:gd name="connsiteY78" fmla="*/ 3686 h 159232"/>
                    <a:gd name="connsiteX79" fmla="*/ 162574 w 327206"/>
                    <a:gd name="connsiteY79" fmla="*/ 5272 h 159232"/>
                    <a:gd name="connsiteX80" fmla="*/ 107757 w 327206"/>
                    <a:gd name="connsiteY80" fmla="*/ 5232 h 159232"/>
                    <a:gd name="connsiteX81" fmla="*/ 105934 w 327206"/>
                    <a:gd name="connsiteY81" fmla="*/ 3647 h 159232"/>
                    <a:gd name="connsiteX82" fmla="*/ 107506 w 327206"/>
                    <a:gd name="connsiteY82" fmla="*/ 1559 h 159232"/>
                    <a:gd name="connsiteX83" fmla="*/ 122740 w 327206"/>
                    <a:gd name="connsiteY83" fmla="*/ 0 h 159232"/>
                    <a:gd name="connsiteX84" fmla="*/ 124695 w 327206"/>
                    <a:gd name="connsiteY84" fmla="*/ 1731 h 159232"/>
                    <a:gd name="connsiteX85" fmla="*/ 122964 w 327206"/>
                    <a:gd name="connsiteY85" fmla="*/ 3686 h 159232"/>
                    <a:gd name="connsiteX86" fmla="*/ 108022 w 327206"/>
                    <a:gd name="connsiteY86" fmla="*/ 5219 h 159232"/>
                    <a:gd name="connsiteX87" fmla="*/ 107757 w 327206"/>
                    <a:gd name="connsiteY87" fmla="*/ 5232 h 159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</a:cxnLst>
                  <a:rect l="l" t="t" r="r" b="b"/>
                  <a:pathLst>
                    <a:path w="327206" h="159232">
                      <a:moveTo>
                        <a:pt x="325374" y="159233"/>
                      </a:moveTo>
                      <a:cubicBezTo>
                        <a:pt x="324515" y="159233"/>
                        <a:pt x="323736" y="158625"/>
                        <a:pt x="323564" y="157753"/>
                      </a:cubicBezTo>
                      <a:cubicBezTo>
                        <a:pt x="322586" y="152864"/>
                        <a:pt x="321410" y="147950"/>
                        <a:pt x="320050" y="143140"/>
                      </a:cubicBezTo>
                      <a:cubicBezTo>
                        <a:pt x="319772" y="142163"/>
                        <a:pt x="320340" y="141145"/>
                        <a:pt x="321318" y="140868"/>
                      </a:cubicBezTo>
                      <a:cubicBezTo>
                        <a:pt x="322296" y="140577"/>
                        <a:pt x="323313" y="141158"/>
                        <a:pt x="323590" y="142136"/>
                      </a:cubicBezTo>
                      <a:cubicBezTo>
                        <a:pt x="324978" y="147025"/>
                        <a:pt x="326180" y="152045"/>
                        <a:pt x="327171" y="157026"/>
                      </a:cubicBezTo>
                      <a:cubicBezTo>
                        <a:pt x="327369" y="158030"/>
                        <a:pt x="326722" y="158995"/>
                        <a:pt x="325718" y="159193"/>
                      </a:cubicBezTo>
                      <a:cubicBezTo>
                        <a:pt x="325599" y="159219"/>
                        <a:pt x="325480" y="159233"/>
                        <a:pt x="325361" y="159233"/>
                      </a:cubicBezTo>
                      <a:close/>
                      <a:moveTo>
                        <a:pt x="313615" y="121248"/>
                      </a:moveTo>
                      <a:cubicBezTo>
                        <a:pt x="312902" y="121248"/>
                        <a:pt x="312215" y="120825"/>
                        <a:pt x="311911" y="120125"/>
                      </a:cubicBezTo>
                      <a:cubicBezTo>
                        <a:pt x="309956" y="115553"/>
                        <a:pt x="307789" y="110982"/>
                        <a:pt x="305477" y="106543"/>
                      </a:cubicBezTo>
                      <a:cubicBezTo>
                        <a:pt x="305001" y="105644"/>
                        <a:pt x="305358" y="104521"/>
                        <a:pt x="306256" y="104059"/>
                      </a:cubicBezTo>
                      <a:cubicBezTo>
                        <a:pt x="307155" y="103583"/>
                        <a:pt x="308278" y="103940"/>
                        <a:pt x="308740" y="104838"/>
                      </a:cubicBezTo>
                      <a:cubicBezTo>
                        <a:pt x="311105" y="109357"/>
                        <a:pt x="313311" y="114008"/>
                        <a:pt x="315306" y="118671"/>
                      </a:cubicBezTo>
                      <a:cubicBezTo>
                        <a:pt x="315703" y="119610"/>
                        <a:pt x="315267" y="120693"/>
                        <a:pt x="314329" y="121089"/>
                      </a:cubicBezTo>
                      <a:cubicBezTo>
                        <a:pt x="314091" y="121195"/>
                        <a:pt x="313853" y="121235"/>
                        <a:pt x="313602" y="121235"/>
                      </a:cubicBezTo>
                      <a:close/>
                      <a:moveTo>
                        <a:pt x="294352" y="86460"/>
                      </a:moveTo>
                      <a:cubicBezTo>
                        <a:pt x="293771" y="86460"/>
                        <a:pt x="293189" y="86183"/>
                        <a:pt x="292833" y="85668"/>
                      </a:cubicBezTo>
                      <a:cubicBezTo>
                        <a:pt x="289979" y="81559"/>
                        <a:pt x="286940" y="77529"/>
                        <a:pt x="283796" y="73671"/>
                      </a:cubicBezTo>
                      <a:cubicBezTo>
                        <a:pt x="283148" y="72878"/>
                        <a:pt x="283267" y="71716"/>
                        <a:pt x="284060" y="71068"/>
                      </a:cubicBezTo>
                      <a:cubicBezTo>
                        <a:pt x="284853" y="70421"/>
                        <a:pt x="286015" y="70540"/>
                        <a:pt x="286649" y="71332"/>
                      </a:cubicBezTo>
                      <a:cubicBezTo>
                        <a:pt x="289860" y="75256"/>
                        <a:pt x="292965" y="79379"/>
                        <a:pt x="295858" y="83567"/>
                      </a:cubicBezTo>
                      <a:cubicBezTo>
                        <a:pt x="296440" y="84399"/>
                        <a:pt x="296228" y="85549"/>
                        <a:pt x="295396" y="86130"/>
                      </a:cubicBezTo>
                      <a:cubicBezTo>
                        <a:pt x="295079" y="86355"/>
                        <a:pt x="294709" y="86460"/>
                        <a:pt x="294339" y="86460"/>
                      </a:cubicBezTo>
                      <a:close/>
                      <a:moveTo>
                        <a:pt x="1849" y="56416"/>
                      </a:moveTo>
                      <a:cubicBezTo>
                        <a:pt x="1360" y="56416"/>
                        <a:pt x="871" y="56218"/>
                        <a:pt x="501" y="55835"/>
                      </a:cubicBezTo>
                      <a:cubicBezTo>
                        <a:pt x="-199" y="55095"/>
                        <a:pt x="-159" y="53932"/>
                        <a:pt x="581" y="53232"/>
                      </a:cubicBezTo>
                      <a:cubicBezTo>
                        <a:pt x="4267" y="49744"/>
                        <a:pt x="8151" y="46362"/>
                        <a:pt x="12115" y="43151"/>
                      </a:cubicBezTo>
                      <a:cubicBezTo>
                        <a:pt x="12908" y="42504"/>
                        <a:pt x="14070" y="42636"/>
                        <a:pt x="14704" y="43428"/>
                      </a:cubicBezTo>
                      <a:cubicBezTo>
                        <a:pt x="15339" y="44221"/>
                        <a:pt x="15220" y="45384"/>
                        <a:pt x="14427" y="46018"/>
                      </a:cubicBezTo>
                      <a:cubicBezTo>
                        <a:pt x="10543" y="49149"/>
                        <a:pt x="6737" y="52479"/>
                        <a:pt x="3117" y="55901"/>
                      </a:cubicBezTo>
                      <a:cubicBezTo>
                        <a:pt x="2761" y="56231"/>
                        <a:pt x="2298" y="56403"/>
                        <a:pt x="1849" y="56403"/>
                      </a:cubicBezTo>
                      <a:close/>
                      <a:moveTo>
                        <a:pt x="268470" y="56310"/>
                      </a:moveTo>
                      <a:cubicBezTo>
                        <a:pt x="268007" y="56310"/>
                        <a:pt x="267558" y="56138"/>
                        <a:pt x="267201" y="55808"/>
                      </a:cubicBezTo>
                      <a:cubicBezTo>
                        <a:pt x="263581" y="52386"/>
                        <a:pt x="259789" y="49057"/>
                        <a:pt x="255905" y="45926"/>
                      </a:cubicBezTo>
                      <a:cubicBezTo>
                        <a:pt x="255112" y="45278"/>
                        <a:pt x="254993" y="44129"/>
                        <a:pt x="255627" y="43336"/>
                      </a:cubicBezTo>
                      <a:cubicBezTo>
                        <a:pt x="256262" y="42543"/>
                        <a:pt x="257424" y="42424"/>
                        <a:pt x="258217" y="43058"/>
                      </a:cubicBezTo>
                      <a:cubicBezTo>
                        <a:pt x="262167" y="46256"/>
                        <a:pt x="266052" y="49638"/>
                        <a:pt x="269738" y="53139"/>
                      </a:cubicBezTo>
                      <a:cubicBezTo>
                        <a:pt x="270478" y="53840"/>
                        <a:pt x="270504" y="55002"/>
                        <a:pt x="269804" y="55742"/>
                      </a:cubicBezTo>
                      <a:cubicBezTo>
                        <a:pt x="269447" y="56125"/>
                        <a:pt x="268958" y="56323"/>
                        <a:pt x="268470" y="56323"/>
                      </a:cubicBezTo>
                      <a:close/>
                      <a:moveTo>
                        <a:pt x="33386" y="32198"/>
                      </a:moveTo>
                      <a:cubicBezTo>
                        <a:pt x="32765" y="32198"/>
                        <a:pt x="32158" y="31894"/>
                        <a:pt x="31814" y="31326"/>
                      </a:cubicBezTo>
                      <a:cubicBezTo>
                        <a:pt x="31272" y="30454"/>
                        <a:pt x="31550" y="29318"/>
                        <a:pt x="32409" y="28789"/>
                      </a:cubicBezTo>
                      <a:cubicBezTo>
                        <a:pt x="36742" y="26107"/>
                        <a:pt x="41234" y="23571"/>
                        <a:pt x="45740" y="21258"/>
                      </a:cubicBezTo>
                      <a:cubicBezTo>
                        <a:pt x="46651" y="20796"/>
                        <a:pt x="47761" y="21153"/>
                        <a:pt x="48224" y="22051"/>
                      </a:cubicBezTo>
                      <a:cubicBezTo>
                        <a:pt x="48686" y="22963"/>
                        <a:pt x="48329" y="24073"/>
                        <a:pt x="47431" y="24535"/>
                      </a:cubicBezTo>
                      <a:cubicBezTo>
                        <a:pt x="43005" y="26821"/>
                        <a:pt x="38605" y="29305"/>
                        <a:pt x="34351" y="31934"/>
                      </a:cubicBezTo>
                      <a:cubicBezTo>
                        <a:pt x="34047" y="32119"/>
                        <a:pt x="33717" y="32211"/>
                        <a:pt x="33386" y="32211"/>
                      </a:cubicBezTo>
                      <a:close/>
                      <a:moveTo>
                        <a:pt x="236945" y="32106"/>
                      </a:moveTo>
                      <a:cubicBezTo>
                        <a:pt x="236615" y="32106"/>
                        <a:pt x="236285" y="32013"/>
                        <a:pt x="235981" y="31828"/>
                      </a:cubicBezTo>
                      <a:cubicBezTo>
                        <a:pt x="231753" y="29225"/>
                        <a:pt x="227340" y="26742"/>
                        <a:pt x="222888" y="24469"/>
                      </a:cubicBezTo>
                      <a:cubicBezTo>
                        <a:pt x="221976" y="24007"/>
                        <a:pt x="221619" y="22897"/>
                        <a:pt x="222082" y="21985"/>
                      </a:cubicBezTo>
                      <a:cubicBezTo>
                        <a:pt x="222544" y="21074"/>
                        <a:pt x="223654" y="20717"/>
                        <a:pt x="224566" y="21179"/>
                      </a:cubicBezTo>
                      <a:cubicBezTo>
                        <a:pt x="229097" y="23505"/>
                        <a:pt x="233590" y="26028"/>
                        <a:pt x="237910" y="28684"/>
                      </a:cubicBezTo>
                      <a:cubicBezTo>
                        <a:pt x="238782" y="29225"/>
                        <a:pt x="239046" y="30348"/>
                        <a:pt x="238518" y="31220"/>
                      </a:cubicBezTo>
                      <a:cubicBezTo>
                        <a:pt x="238174" y="31789"/>
                        <a:pt x="237566" y="32092"/>
                        <a:pt x="236945" y="32092"/>
                      </a:cubicBezTo>
                      <a:close/>
                      <a:moveTo>
                        <a:pt x="69178" y="14864"/>
                      </a:moveTo>
                      <a:cubicBezTo>
                        <a:pt x="68425" y="14864"/>
                        <a:pt x="67711" y="14401"/>
                        <a:pt x="67447" y="13648"/>
                      </a:cubicBezTo>
                      <a:cubicBezTo>
                        <a:pt x="67104" y="12684"/>
                        <a:pt x="67592" y="11627"/>
                        <a:pt x="68557" y="11283"/>
                      </a:cubicBezTo>
                      <a:cubicBezTo>
                        <a:pt x="73340" y="9553"/>
                        <a:pt x="78241" y="7980"/>
                        <a:pt x="83143" y="6633"/>
                      </a:cubicBezTo>
                      <a:cubicBezTo>
                        <a:pt x="84121" y="6368"/>
                        <a:pt x="85138" y="6937"/>
                        <a:pt x="85416" y="7914"/>
                      </a:cubicBezTo>
                      <a:cubicBezTo>
                        <a:pt x="85693" y="8892"/>
                        <a:pt x="85112" y="9909"/>
                        <a:pt x="84134" y="10187"/>
                      </a:cubicBezTo>
                      <a:cubicBezTo>
                        <a:pt x="79325" y="11521"/>
                        <a:pt x="74516" y="13054"/>
                        <a:pt x="69825" y="14758"/>
                      </a:cubicBezTo>
                      <a:cubicBezTo>
                        <a:pt x="69614" y="14837"/>
                        <a:pt x="69403" y="14864"/>
                        <a:pt x="69191" y="14864"/>
                      </a:cubicBezTo>
                      <a:close/>
                      <a:moveTo>
                        <a:pt x="201141" y="14864"/>
                      </a:moveTo>
                      <a:cubicBezTo>
                        <a:pt x="200929" y="14864"/>
                        <a:pt x="200718" y="14824"/>
                        <a:pt x="200520" y="14758"/>
                      </a:cubicBezTo>
                      <a:cubicBezTo>
                        <a:pt x="195829" y="13067"/>
                        <a:pt x="191020" y="11534"/>
                        <a:pt x="186198" y="10213"/>
                      </a:cubicBezTo>
                      <a:cubicBezTo>
                        <a:pt x="185220" y="9949"/>
                        <a:pt x="184639" y="8932"/>
                        <a:pt x="184903" y="7941"/>
                      </a:cubicBezTo>
                      <a:cubicBezTo>
                        <a:pt x="185167" y="6963"/>
                        <a:pt x="186184" y="6382"/>
                        <a:pt x="187175" y="6646"/>
                      </a:cubicBezTo>
                      <a:cubicBezTo>
                        <a:pt x="192077" y="7994"/>
                        <a:pt x="196992" y="9553"/>
                        <a:pt x="201762" y="11283"/>
                      </a:cubicBezTo>
                      <a:cubicBezTo>
                        <a:pt x="202726" y="11627"/>
                        <a:pt x="203215" y="12684"/>
                        <a:pt x="202871" y="13648"/>
                      </a:cubicBezTo>
                      <a:cubicBezTo>
                        <a:pt x="202594" y="14401"/>
                        <a:pt x="201894" y="14864"/>
                        <a:pt x="201141" y="14864"/>
                      </a:cubicBezTo>
                      <a:close/>
                      <a:moveTo>
                        <a:pt x="162574" y="5259"/>
                      </a:moveTo>
                      <a:cubicBezTo>
                        <a:pt x="162482" y="5259"/>
                        <a:pt x="162403" y="5259"/>
                        <a:pt x="162310" y="5245"/>
                      </a:cubicBezTo>
                      <a:cubicBezTo>
                        <a:pt x="157382" y="4532"/>
                        <a:pt x="152348" y="4017"/>
                        <a:pt x="147367" y="3700"/>
                      </a:cubicBezTo>
                      <a:cubicBezTo>
                        <a:pt x="146350" y="3634"/>
                        <a:pt x="145584" y="2762"/>
                        <a:pt x="145650" y="1744"/>
                      </a:cubicBezTo>
                      <a:cubicBezTo>
                        <a:pt x="145716" y="727"/>
                        <a:pt x="146614" y="-13"/>
                        <a:pt x="147605" y="27"/>
                      </a:cubicBezTo>
                      <a:cubicBezTo>
                        <a:pt x="152692" y="357"/>
                        <a:pt x="157818" y="885"/>
                        <a:pt x="162839" y="1599"/>
                      </a:cubicBezTo>
                      <a:cubicBezTo>
                        <a:pt x="163843" y="1744"/>
                        <a:pt x="164543" y="2682"/>
                        <a:pt x="164398" y="3686"/>
                      </a:cubicBezTo>
                      <a:cubicBezTo>
                        <a:pt x="164266" y="4611"/>
                        <a:pt x="163473" y="5272"/>
                        <a:pt x="162574" y="5272"/>
                      </a:cubicBezTo>
                      <a:close/>
                      <a:moveTo>
                        <a:pt x="107757" y="5232"/>
                      </a:moveTo>
                      <a:cubicBezTo>
                        <a:pt x="106859" y="5232"/>
                        <a:pt x="106066" y="4572"/>
                        <a:pt x="105934" y="3647"/>
                      </a:cubicBezTo>
                      <a:cubicBezTo>
                        <a:pt x="105789" y="2643"/>
                        <a:pt x="106489" y="1705"/>
                        <a:pt x="107506" y="1559"/>
                      </a:cubicBezTo>
                      <a:cubicBezTo>
                        <a:pt x="112540" y="846"/>
                        <a:pt x="117666" y="317"/>
                        <a:pt x="122740" y="0"/>
                      </a:cubicBezTo>
                      <a:cubicBezTo>
                        <a:pt x="123770" y="-13"/>
                        <a:pt x="124629" y="714"/>
                        <a:pt x="124695" y="1731"/>
                      </a:cubicBezTo>
                      <a:cubicBezTo>
                        <a:pt x="124761" y="2748"/>
                        <a:pt x="123982" y="3620"/>
                        <a:pt x="122964" y="3686"/>
                      </a:cubicBezTo>
                      <a:cubicBezTo>
                        <a:pt x="117983" y="4003"/>
                        <a:pt x="112963" y="4519"/>
                        <a:pt x="108022" y="5219"/>
                      </a:cubicBezTo>
                      <a:cubicBezTo>
                        <a:pt x="107929" y="5219"/>
                        <a:pt x="107850" y="5232"/>
                        <a:pt x="107757" y="5232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98" name="Forme libre : forme 3042">
                  <a:extLst>
                    <a:ext uri="{FF2B5EF4-FFF2-40B4-BE49-F238E27FC236}">
                      <a16:creationId xmlns:a16="http://schemas.microsoft.com/office/drawing/2014/main" id="{FF0C768C-BB0F-4E88-29F4-5DAB09E1FFCD}"/>
                    </a:ext>
                  </a:extLst>
                </p:cNvPr>
                <p:cNvSpPr/>
                <p:nvPr/>
              </p:nvSpPr>
              <p:spPr>
                <a:xfrm>
                  <a:off x="2631365" y="3192233"/>
                  <a:ext cx="4060" cy="11059"/>
                </a:xfrm>
                <a:custGeom>
                  <a:avLst/>
                  <a:gdLst>
                    <a:gd name="connsiteX0" fmla="*/ 2210 w 4060"/>
                    <a:gd name="connsiteY0" fmla="*/ 11046 h 11059"/>
                    <a:gd name="connsiteX1" fmla="*/ 361 w 4060"/>
                    <a:gd name="connsiteY1" fmla="*/ 9262 h 11059"/>
                    <a:gd name="connsiteX2" fmla="*/ 4 w 4060"/>
                    <a:gd name="connsiteY2" fmla="*/ 1969 h 11059"/>
                    <a:gd name="connsiteX3" fmla="*/ 1722 w 4060"/>
                    <a:gd name="connsiteY3" fmla="*/ 1 h 11059"/>
                    <a:gd name="connsiteX4" fmla="*/ 3690 w 4060"/>
                    <a:gd name="connsiteY4" fmla="*/ 1718 h 11059"/>
                    <a:gd name="connsiteX5" fmla="*/ 4060 w 4060"/>
                    <a:gd name="connsiteY5" fmla="*/ 9157 h 11059"/>
                    <a:gd name="connsiteX6" fmla="*/ 2276 w 4060"/>
                    <a:gd name="connsiteY6" fmla="*/ 11059 h 11059"/>
                    <a:gd name="connsiteX7" fmla="*/ 2224 w 4060"/>
                    <a:gd name="connsiteY7" fmla="*/ 11059 h 11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060" h="11059">
                      <a:moveTo>
                        <a:pt x="2210" y="11046"/>
                      </a:moveTo>
                      <a:cubicBezTo>
                        <a:pt x="1219" y="11046"/>
                        <a:pt x="400" y="10253"/>
                        <a:pt x="361" y="9262"/>
                      </a:cubicBezTo>
                      <a:cubicBezTo>
                        <a:pt x="281" y="6845"/>
                        <a:pt x="163" y="4387"/>
                        <a:pt x="4" y="1969"/>
                      </a:cubicBezTo>
                      <a:cubicBezTo>
                        <a:pt x="-62" y="952"/>
                        <a:pt x="704" y="67"/>
                        <a:pt x="1722" y="1"/>
                      </a:cubicBezTo>
                      <a:cubicBezTo>
                        <a:pt x="2739" y="-26"/>
                        <a:pt x="3624" y="701"/>
                        <a:pt x="3690" y="1718"/>
                      </a:cubicBezTo>
                      <a:cubicBezTo>
                        <a:pt x="3862" y="4189"/>
                        <a:pt x="3981" y="6686"/>
                        <a:pt x="4060" y="9157"/>
                      </a:cubicBezTo>
                      <a:cubicBezTo>
                        <a:pt x="4087" y="10174"/>
                        <a:pt x="3294" y="11020"/>
                        <a:pt x="2276" y="11059"/>
                      </a:cubicBezTo>
                      <a:lnTo>
                        <a:pt x="2224" y="11059"/>
                      </a:ln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588" name="Graphique 1982">
                <a:extLst>
                  <a:ext uri="{FF2B5EF4-FFF2-40B4-BE49-F238E27FC236}">
                    <a16:creationId xmlns:a16="http://schemas.microsoft.com/office/drawing/2014/main" id="{919ECBBE-44CE-E374-B218-18D83DF15259}"/>
                  </a:ext>
                </a:extLst>
              </p:cNvPr>
              <p:cNvGrpSpPr/>
              <p:nvPr/>
            </p:nvGrpSpPr>
            <p:grpSpPr>
              <a:xfrm>
                <a:off x="2244019" y="3202764"/>
                <a:ext cx="341863" cy="200493"/>
                <a:chOff x="2244019" y="3202764"/>
                <a:chExt cx="341863" cy="200493"/>
              </a:xfrm>
              <a:solidFill>
                <a:srgbClr val="B1ABE5"/>
              </a:solidFill>
            </p:grpSpPr>
            <p:sp>
              <p:nvSpPr>
                <p:cNvPr id="593" name="Forme libre : forme 3044">
                  <a:extLst>
                    <a:ext uri="{FF2B5EF4-FFF2-40B4-BE49-F238E27FC236}">
                      <a16:creationId xmlns:a16="http://schemas.microsoft.com/office/drawing/2014/main" id="{0E84D436-7539-DF13-7146-DA6721BF4186}"/>
                    </a:ext>
                  </a:extLst>
                </p:cNvPr>
                <p:cNvSpPr/>
                <p:nvPr/>
              </p:nvSpPr>
              <p:spPr>
                <a:xfrm>
                  <a:off x="2577154" y="3335278"/>
                  <a:ext cx="8728" cy="9066"/>
                </a:xfrm>
                <a:custGeom>
                  <a:avLst/>
                  <a:gdLst>
                    <a:gd name="connsiteX0" fmla="*/ 1842 w 8728"/>
                    <a:gd name="connsiteY0" fmla="*/ 9066 h 9066"/>
                    <a:gd name="connsiteX1" fmla="*/ 560 w 8728"/>
                    <a:gd name="connsiteY1" fmla="*/ 8551 h 9066"/>
                    <a:gd name="connsiteX2" fmla="*/ 521 w 8728"/>
                    <a:gd name="connsiteY2" fmla="*/ 5948 h 9066"/>
                    <a:gd name="connsiteX3" fmla="*/ 5515 w 8728"/>
                    <a:gd name="connsiteY3" fmla="*/ 611 h 9066"/>
                    <a:gd name="connsiteX4" fmla="*/ 8117 w 8728"/>
                    <a:gd name="connsiteY4" fmla="*/ 465 h 9066"/>
                    <a:gd name="connsiteX5" fmla="*/ 8263 w 8728"/>
                    <a:gd name="connsiteY5" fmla="*/ 3068 h 9066"/>
                    <a:gd name="connsiteX6" fmla="*/ 3176 w 8728"/>
                    <a:gd name="connsiteY6" fmla="*/ 8512 h 9066"/>
                    <a:gd name="connsiteX7" fmla="*/ 1855 w 8728"/>
                    <a:gd name="connsiteY7" fmla="*/ 9066 h 90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28" h="9066">
                      <a:moveTo>
                        <a:pt x="1842" y="9066"/>
                      </a:moveTo>
                      <a:cubicBezTo>
                        <a:pt x="1379" y="9066"/>
                        <a:pt x="917" y="8895"/>
                        <a:pt x="560" y="8551"/>
                      </a:cubicBezTo>
                      <a:cubicBezTo>
                        <a:pt x="-167" y="7838"/>
                        <a:pt x="-193" y="6675"/>
                        <a:pt x="521" y="5948"/>
                      </a:cubicBezTo>
                      <a:cubicBezTo>
                        <a:pt x="2225" y="4191"/>
                        <a:pt x="3903" y="2394"/>
                        <a:pt x="5515" y="611"/>
                      </a:cubicBezTo>
                      <a:cubicBezTo>
                        <a:pt x="6189" y="-142"/>
                        <a:pt x="7364" y="-208"/>
                        <a:pt x="8117" y="465"/>
                      </a:cubicBezTo>
                      <a:cubicBezTo>
                        <a:pt x="8871" y="1152"/>
                        <a:pt x="8937" y="2315"/>
                        <a:pt x="8263" y="3068"/>
                      </a:cubicBezTo>
                      <a:cubicBezTo>
                        <a:pt x="6624" y="4891"/>
                        <a:pt x="4907" y="6728"/>
                        <a:pt x="3176" y="8512"/>
                      </a:cubicBezTo>
                      <a:cubicBezTo>
                        <a:pt x="2819" y="8881"/>
                        <a:pt x="2331" y="9066"/>
                        <a:pt x="1855" y="9066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94" name="Forme libre : forme 3045">
                  <a:extLst>
                    <a:ext uri="{FF2B5EF4-FFF2-40B4-BE49-F238E27FC236}">
                      <a16:creationId xmlns:a16="http://schemas.microsoft.com/office/drawing/2014/main" id="{F516B77C-1D40-7365-7DC9-7C1552A7F59D}"/>
                    </a:ext>
                  </a:extLst>
                </p:cNvPr>
                <p:cNvSpPr/>
                <p:nvPr/>
              </p:nvSpPr>
              <p:spPr>
                <a:xfrm>
                  <a:off x="2246137" y="3234361"/>
                  <a:ext cx="316745" cy="168896"/>
                </a:xfrm>
                <a:custGeom>
                  <a:avLst/>
                  <a:gdLst>
                    <a:gd name="connsiteX0" fmla="*/ 193815 w 316745"/>
                    <a:gd name="connsiteY0" fmla="*/ 168897 h 168896"/>
                    <a:gd name="connsiteX1" fmla="*/ 192150 w 316745"/>
                    <a:gd name="connsiteY1" fmla="*/ 168897 h 168896"/>
                    <a:gd name="connsiteX2" fmla="*/ 190327 w 316745"/>
                    <a:gd name="connsiteY2" fmla="*/ 167021 h 168896"/>
                    <a:gd name="connsiteX3" fmla="*/ 192176 w 316745"/>
                    <a:gd name="connsiteY3" fmla="*/ 165197 h 168896"/>
                    <a:gd name="connsiteX4" fmla="*/ 193828 w 316745"/>
                    <a:gd name="connsiteY4" fmla="*/ 165197 h 168896"/>
                    <a:gd name="connsiteX5" fmla="*/ 206974 w 316745"/>
                    <a:gd name="connsiteY5" fmla="*/ 164748 h 168896"/>
                    <a:gd name="connsiteX6" fmla="*/ 208943 w 316745"/>
                    <a:gd name="connsiteY6" fmla="*/ 166466 h 168896"/>
                    <a:gd name="connsiteX7" fmla="*/ 207225 w 316745"/>
                    <a:gd name="connsiteY7" fmla="*/ 168434 h 168896"/>
                    <a:gd name="connsiteX8" fmla="*/ 193828 w 316745"/>
                    <a:gd name="connsiteY8" fmla="*/ 168897 h 168896"/>
                    <a:gd name="connsiteX9" fmla="*/ 167985 w 316745"/>
                    <a:gd name="connsiteY9" fmla="*/ 167166 h 168896"/>
                    <a:gd name="connsiteX10" fmla="*/ 167734 w 316745"/>
                    <a:gd name="connsiteY10" fmla="*/ 167153 h 168896"/>
                    <a:gd name="connsiteX11" fmla="*/ 152884 w 316745"/>
                    <a:gd name="connsiteY11" fmla="*/ 164576 h 168896"/>
                    <a:gd name="connsiteX12" fmla="*/ 151470 w 316745"/>
                    <a:gd name="connsiteY12" fmla="*/ 162383 h 168896"/>
                    <a:gd name="connsiteX13" fmla="*/ 153663 w 316745"/>
                    <a:gd name="connsiteY13" fmla="*/ 160956 h 168896"/>
                    <a:gd name="connsiteX14" fmla="*/ 168223 w 316745"/>
                    <a:gd name="connsiteY14" fmla="*/ 163480 h 168896"/>
                    <a:gd name="connsiteX15" fmla="*/ 169808 w 316745"/>
                    <a:gd name="connsiteY15" fmla="*/ 165554 h 168896"/>
                    <a:gd name="connsiteX16" fmla="*/ 167985 w 316745"/>
                    <a:gd name="connsiteY16" fmla="*/ 167153 h 168896"/>
                    <a:gd name="connsiteX17" fmla="*/ 231113 w 316745"/>
                    <a:gd name="connsiteY17" fmla="*/ 165263 h 168896"/>
                    <a:gd name="connsiteX18" fmla="*/ 229303 w 316745"/>
                    <a:gd name="connsiteY18" fmla="*/ 163770 h 168896"/>
                    <a:gd name="connsiteX19" fmla="*/ 230756 w 316745"/>
                    <a:gd name="connsiteY19" fmla="*/ 161604 h 168896"/>
                    <a:gd name="connsiteX20" fmla="*/ 245144 w 316745"/>
                    <a:gd name="connsiteY20" fmla="*/ 158195 h 168896"/>
                    <a:gd name="connsiteX21" fmla="*/ 247416 w 316745"/>
                    <a:gd name="connsiteY21" fmla="*/ 159476 h 168896"/>
                    <a:gd name="connsiteX22" fmla="*/ 246135 w 316745"/>
                    <a:gd name="connsiteY22" fmla="*/ 161749 h 168896"/>
                    <a:gd name="connsiteX23" fmla="*/ 231469 w 316745"/>
                    <a:gd name="connsiteY23" fmla="*/ 165237 h 168896"/>
                    <a:gd name="connsiteX24" fmla="*/ 231113 w 316745"/>
                    <a:gd name="connsiteY24" fmla="*/ 165277 h 168896"/>
                    <a:gd name="connsiteX25" fmla="*/ 129921 w 316745"/>
                    <a:gd name="connsiteY25" fmla="*/ 158116 h 168896"/>
                    <a:gd name="connsiteX26" fmla="*/ 129313 w 316745"/>
                    <a:gd name="connsiteY26" fmla="*/ 158010 h 168896"/>
                    <a:gd name="connsiteX27" fmla="*/ 115282 w 316745"/>
                    <a:gd name="connsiteY27" fmla="*/ 152527 h 168896"/>
                    <a:gd name="connsiteX28" fmla="*/ 114331 w 316745"/>
                    <a:gd name="connsiteY28" fmla="*/ 150096 h 168896"/>
                    <a:gd name="connsiteX29" fmla="*/ 116762 w 316745"/>
                    <a:gd name="connsiteY29" fmla="*/ 149145 h 168896"/>
                    <a:gd name="connsiteX30" fmla="*/ 130529 w 316745"/>
                    <a:gd name="connsiteY30" fmla="*/ 154522 h 168896"/>
                    <a:gd name="connsiteX31" fmla="*/ 131665 w 316745"/>
                    <a:gd name="connsiteY31" fmla="*/ 156874 h 168896"/>
                    <a:gd name="connsiteX32" fmla="*/ 129921 w 316745"/>
                    <a:gd name="connsiteY32" fmla="*/ 158116 h 168896"/>
                    <a:gd name="connsiteX33" fmla="*/ 268529 w 316745"/>
                    <a:gd name="connsiteY33" fmla="*/ 153848 h 168896"/>
                    <a:gd name="connsiteX34" fmla="*/ 266825 w 316745"/>
                    <a:gd name="connsiteY34" fmla="*/ 152712 h 168896"/>
                    <a:gd name="connsiteX35" fmla="*/ 267816 w 316745"/>
                    <a:gd name="connsiteY35" fmla="*/ 150294 h 168896"/>
                    <a:gd name="connsiteX36" fmla="*/ 281213 w 316745"/>
                    <a:gd name="connsiteY36" fmla="*/ 144045 h 168896"/>
                    <a:gd name="connsiteX37" fmla="*/ 283697 w 316745"/>
                    <a:gd name="connsiteY37" fmla="*/ 144837 h 168896"/>
                    <a:gd name="connsiteX38" fmla="*/ 282904 w 316745"/>
                    <a:gd name="connsiteY38" fmla="*/ 147321 h 168896"/>
                    <a:gd name="connsiteX39" fmla="*/ 269243 w 316745"/>
                    <a:gd name="connsiteY39" fmla="*/ 153690 h 168896"/>
                    <a:gd name="connsiteX40" fmla="*/ 268529 w 316745"/>
                    <a:gd name="connsiteY40" fmla="*/ 153835 h 168896"/>
                    <a:gd name="connsiteX41" fmla="*/ 94446 w 316745"/>
                    <a:gd name="connsiteY41" fmla="*/ 141627 h 168896"/>
                    <a:gd name="connsiteX42" fmla="*/ 93508 w 316745"/>
                    <a:gd name="connsiteY42" fmla="*/ 141363 h 168896"/>
                    <a:gd name="connsiteX43" fmla="*/ 80864 w 316745"/>
                    <a:gd name="connsiteY43" fmla="*/ 133171 h 168896"/>
                    <a:gd name="connsiteX44" fmla="*/ 80415 w 316745"/>
                    <a:gd name="connsiteY44" fmla="*/ 130608 h 168896"/>
                    <a:gd name="connsiteX45" fmla="*/ 82991 w 316745"/>
                    <a:gd name="connsiteY45" fmla="*/ 130159 h 168896"/>
                    <a:gd name="connsiteX46" fmla="*/ 95398 w 316745"/>
                    <a:gd name="connsiteY46" fmla="*/ 138192 h 168896"/>
                    <a:gd name="connsiteX47" fmla="*/ 96045 w 316745"/>
                    <a:gd name="connsiteY47" fmla="*/ 140715 h 168896"/>
                    <a:gd name="connsiteX48" fmla="*/ 94460 w 316745"/>
                    <a:gd name="connsiteY48" fmla="*/ 141614 h 168896"/>
                    <a:gd name="connsiteX49" fmla="*/ 302907 w 316745"/>
                    <a:gd name="connsiteY49" fmla="*/ 135140 h 168896"/>
                    <a:gd name="connsiteX50" fmla="*/ 301375 w 316745"/>
                    <a:gd name="connsiteY50" fmla="*/ 134334 h 168896"/>
                    <a:gd name="connsiteX51" fmla="*/ 301863 w 316745"/>
                    <a:gd name="connsiteY51" fmla="*/ 131771 h 168896"/>
                    <a:gd name="connsiteX52" fmla="*/ 313754 w 316745"/>
                    <a:gd name="connsiteY52" fmla="*/ 122985 h 168896"/>
                    <a:gd name="connsiteX53" fmla="*/ 316344 w 316745"/>
                    <a:gd name="connsiteY53" fmla="*/ 123275 h 168896"/>
                    <a:gd name="connsiteX54" fmla="*/ 316053 w 316745"/>
                    <a:gd name="connsiteY54" fmla="*/ 125865 h 168896"/>
                    <a:gd name="connsiteX55" fmla="*/ 303938 w 316745"/>
                    <a:gd name="connsiteY55" fmla="*/ 134823 h 168896"/>
                    <a:gd name="connsiteX56" fmla="*/ 302894 w 316745"/>
                    <a:gd name="connsiteY56" fmla="*/ 135140 h 168896"/>
                    <a:gd name="connsiteX57" fmla="*/ 63028 w 316745"/>
                    <a:gd name="connsiteY57" fmla="*/ 118334 h 168896"/>
                    <a:gd name="connsiteX58" fmla="*/ 61786 w 316745"/>
                    <a:gd name="connsiteY58" fmla="*/ 117845 h 168896"/>
                    <a:gd name="connsiteX59" fmla="*/ 51058 w 316745"/>
                    <a:gd name="connsiteY59" fmla="*/ 107275 h 168896"/>
                    <a:gd name="connsiteX60" fmla="*/ 51137 w 316745"/>
                    <a:gd name="connsiteY60" fmla="*/ 104673 h 168896"/>
                    <a:gd name="connsiteX61" fmla="*/ 53740 w 316745"/>
                    <a:gd name="connsiteY61" fmla="*/ 104752 h 168896"/>
                    <a:gd name="connsiteX62" fmla="*/ 64270 w 316745"/>
                    <a:gd name="connsiteY62" fmla="*/ 115123 h 168896"/>
                    <a:gd name="connsiteX63" fmla="*/ 64389 w 316745"/>
                    <a:gd name="connsiteY63" fmla="*/ 117726 h 168896"/>
                    <a:gd name="connsiteX64" fmla="*/ 63028 w 316745"/>
                    <a:gd name="connsiteY64" fmla="*/ 118334 h 168896"/>
                    <a:gd name="connsiteX65" fmla="*/ 36947 w 316745"/>
                    <a:gd name="connsiteY65" fmla="*/ 89175 h 168896"/>
                    <a:gd name="connsiteX66" fmla="*/ 35454 w 316745"/>
                    <a:gd name="connsiteY66" fmla="*/ 88408 h 168896"/>
                    <a:gd name="connsiteX67" fmla="*/ 28756 w 316745"/>
                    <a:gd name="connsiteY67" fmla="*/ 78592 h 168896"/>
                    <a:gd name="connsiteX68" fmla="*/ 27065 w 316745"/>
                    <a:gd name="connsiteY68" fmla="*/ 75897 h 168896"/>
                    <a:gd name="connsiteX69" fmla="*/ 27672 w 316745"/>
                    <a:gd name="connsiteY69" fmla="*/ 73360 h 168896"/>
                    <a:gd name="connsiteX70" fmla="*/ 30209 w 316745"/>
                    <a:gd name="connsiteY70" fmla="*/ 73954 h 168896"/>
                    <a:gd name="connsiteX71" fmla="*/ 31874 w 316745"/>
                    <a:gd name="connsiteY71" fmla="*/ 76597 h 168896"/>
                    <a:gd name="connsiteX72" fmla="*/ 38453 w 316745"/>
                    <a:gd name="connsiteY72" fmla="*/ 86228 h 168896"/>
                    <a:gd name="connsiteX73" fmla="*/ 38044 w 316745"/>
                    <a:gd name="connsiteY73" fmla="*/ 88805 h 168896"/>
                    <a:gd name="connsiteX74" fmla="*/ 36960 w 316745"/>
                    <a:gd name="connsiteY74" fmla="*/ 89162 h 168896"/>
                    <a:gd name="connsiteX75" fmla="*/ 17195 w 316745"/>
                    <a:gd name="connsiteY75" fmla="*/ 55405 h 168896"/>
                    <a:gd name="connsiteX76" fmla="*/ 15517 w 316745"/>
                    <a:gd name="connsiteY76" fmla="*/ 54321 h 168896"/>
                    <a:gd name="connsiteX77" fmla="*/ 9783 w 316745"/>
                    <a:gd name="connsiteY77" fmla="*/ 40382 h 168896"/>
                    <a:gd name="connsiteX78" fmla="*/ 10880 w 316745"/>
                    <a:gd name="connsiteY78" fmla="*/ 38017 h 168896"/>
                    <a:gd name="connsiteX79" fmla="*/ 13245 w 316745"/>
                    <a:gd name="connsiteY79" fmla="*/ 39114 h 168896"/>
                    <a:gd name="connsiteX80" fmla="*/ 18873 w 316745"/>
                    <a:gd name="connsiteY80" fmla="*/ 52789 h 168896"/>
                    <a:gd name="connsiteX81" fmla="*/ 17961 w 316745"/>
                    <a:gd name="connsiteY81" fmla="*/ 55233 h 168896"/>
                    <a:gd name="connsiteX82" fmla="*/ 17195 w 316745"/>
                    <a:gd name="connsiteY82" fmla="*/ 55405 h 168896"/>
                    <a:gd name="connsiteX83" fmla="*/ 4617 w 316745"/>
                    <a:gd name="connsiteY83" fmla="*/ 18358 h 168896"/>
                    <a:gd name="connsiteX84" fmla="*/ 2820 w 316745"/>
                    <a:gd name="connsiteY84" fmla="*/ 16931 h 168896"/>
                    <a:gd name="connsiteX85" fmla="*/ 19 w 316745"/>
                    <a:gd name="connsiteY85" fmla="*/ 2120 h 168896"/>
                    <a:gd name="connsiteX86" fmla="*/ 1578 w 316745"/>
                    <a:gd name="connsiteY86" fmla="*/ 19 h 168896"/>
                    <a:gd name="connsiteX87" fmla="*/ 3679 w 316745"/>
                    <a:gd name="connsiteY87" fmla="*/ 1578 h 168896"/>
                    <a:gd name="connsiteX88" fmla="*/ 6427 w 316745"/>
                    <a:gd name="connsiteY88" fmla="*/ 16112 h 168896"/>
                    <a:gd name="connsiteX89" fmla="*/ 5040 w 316745"/>
                    <a:gd name="connsiteY89" fmla="*/ 18318 h 168896"/>
                    <a:gd name="connsiteX90" fmla="*/ 4630 w 316745"/>
                    <a:gd name="connsiteY90" fmla="*/ 18371 h 16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</a:cxnLst>
                  <a:rect l="l" t="t" r="r" b="b"/>
                  <a:pathLst>
                    <a:path w="316745" h="168896">
                      <a:moveTo>
                        <a:pt x="193815" y="168897"/>
                      </a:moveTo>
                      <a:lnTo>
                        <a:pt x="192150" y="168897"/>
                      </a:lnTo>
                      <a:cubicBezTo>
                        <a:pt x="191133" y="168884"/>
                        <a:pt x="190314" y="168038"/>
                        <a:pt x="190327" y="167021"/>
                      </a:cubicBezTo>
                      <a:cubicBezTo>
                        <a:pt x="190327" y="166003"/>
                        <a:pt x="191159" y="165197"/>
                        <a:pt x="192176" y="165197"/>
                      </a:cubicBezTo>
                      <a:lnTo>
                        <a:pt x="193828" y="165197"/>
                      </a:lnTo>
                      <a:cubicBezTo>
                        <a:pt x="198188" y="165197"/>
                        <a:pt x="202601" y="165052"/>
                        <a:pt x="206974" y="164748"/>
                      </a:cubicBezTo>
                      <a:cubicBezTo>
                        <a:pt x="207991" y="164722"/>
                        <a:pt x="208877" y="165448"/>
                        <a:pt x="208943" y="166466"/>
                      </a:cubicBezTo>
                      <a:cubicBezTo>
                        <a:pt x="209009" y="167483"/>
                        <a:pt x="208242" y="168368"/>
                        <a:pt x="207225" y="168434"/>
                      </a:cubicBezTo>
                      <a:cubicBezTo>
                        <a:pt x="202786" y="168738"/>
                        <a:pt x="198280" y="168897"/>
                        <a:pt x="193828" y="168897"/>
                      </a:cubicBezTo>
                      <a:close/>
                      <a:moveTo>
                        <a:pt x="167985" y="167166"/>
                      </a:moveTo>
                      <a:cubicBezTo>
                        <a:pt x="167906" y="167166"/>
                        <a:pt x="167826" y="167166"/>
                        <a:pt x="167734" y="167153"/>
                      </a:cubicBezTo>
                      <a:cubicBezTo>
                        <a:pt x="162779" y="166492"/>
                        <a:pt x="157785" y="165620"/>
                        <a:pt x="152884" y="164576"/>
                      </a:cubicBezTo>
                      <a:cubicBezTo>
                        <a:pt x="151893" y="164365"/>
                        <a:pt x="151245" y="163387"/>
                        <a:pt x="151470" y="162383"/>
                      </a:cubicBezTo>
                      <a:cubicBezTo>
                        <a:pt x="151681" y="161379"/>
                        <a:pt x="152659" y="160758"/>
                        <a:pt x="153663" y="160956"/>
                      </a:cubicBezTo>
                      <a:cubicBezTo>
                        <a:pt x="158472" y="161974"/>
                        <a:pt x="163374" y="162832"/>
                        <a:pt x="168223" y="163480"/>
                      </a:cubicBezTo>
                      <a:cubicBezTo>
                        <a:pt x="169227" y="163612"/>
                        <a:pt x="169940" y="164550"/>
                        <a:pt x="169808" y="165554"/>
                      </a:cubicBezTo>
                      <a:cubicBezTo>
                        <a:pt x="169689" y="166479"/>
                        <a:pt x="168897" y="167153"/>
                        <a:pt x="167985" y="167153"/>
                      </a:cubicBezTo>
                      <a:close/>
                      <a:moveTo>
                        <a:pt x="231113" y="165263"/>
                      </a:moveTo>
                      <a:cubicBezTo>
                        <a:pt x="230254" y="165263"/>
                        <a:pt x="229474" y="164656"/>
                        <a:pt x="229303" y="163770"/>
                      </a:cubicBezTo>
                      <a:cubicBezTo>
                        <a:pt x="229104" y="162766"/>
                        <a:pt x="229752" y="161802"/>
                        <a:pt x="230756" y="161604"/>
                      </a:cubicBezTo>
                      <a:cubicBezTo>
                        <a:pt x="235578" y="160652"/>
                        <a:pt x="240414" y="159503"/>
                        <a:pt x="245144" y="158195"/>
                      </a:cubicBezTo>
                      <a:cubicBezTo>
                        <a:pt x="246122" y="157917"/>
                        <a:pt x="247139" y="158499"/>
                        <a:pt x="247416" y="159476"/>
                      </a:cubicBezTo>
                      <a:cubicBezTo>
                        <a:pt x="247694" y="160454"/>
                        <a:pt x="247112" y="161472"/>
                        <a:pt x="246135" y="161749"/>
                      </a:cubicBezTo>
                      <a:cubicBezTo>
                        <a:pt x="241326" y="163097"/>
                        <a:pt x="236384" y="164259"/>
                        <a:pt x="231469" y="165237"/>
                      </a:cubicBezTo>
                      <a:cubicBezTo>
                        <a:pt x="231350" y="165263"/>
                        <a:pt x="231231" y="165277"/>
                        <a:pt x="231113" y="165277"/>
                      </a:cubicBezTo>
                      <a:close/>
                      <a:moveTo>
                        <a:pt x="129921" y="158116"/>
                      </a:moveTo>
                      <a:cubicBezTo>
                        <a:pt x="129723" y="158116"/>
                        <a:pt x="129511" y="158089"/>
                        <a:pt x="129313" y="158010"/>
                      </a:cubicBezTo>
                      <a:cubicBezTo>
                        <a:pt x="124583" y="156372"/>
                        <a:pt x="119853" y="154522"/>
                        <a:pt x="115282" y="152527"/>
                      </a:cubicBezTo>
                      <a:cubicBezTo>
                        <a:pt x="114344" y="152117"/>
                        <a:pt x="113921" y="151034"/>
                        <a:pt x="114331" y="150096"/>
                      </a:cubicBezTo>
                      <a:cubicBezTo>
                        <a:pt x="114740" y="149158"/>
                        <a:pt x="115824" y="148735"/>
                        <a:pt x="116762" y="149145"/>
                      </a:cubicBezTo>
                      <a:cubicBezTo>
                        <a:pt x="121254" y="151100"/>
                        <a:pt x="125878" y="152910"/>
                        <a:pt x="130529" y="154522"/>
                      </a:cubicBezTo>
                      <a:cubicBezTo>
                        <a:pt x="131493" y="154852"/>
                        <a:pt x="131995" y="155909"/>
                        <a:pt x="131665" y="156874"/>
                      </a:cubicBezTo>
                      <a:cubicBezTo>
                        <a:pt x="131401" y="157640"/>
                        <a:pt x="130687" y="158116"/>
                        <a:pt x="129921" y="158116"/>
                      </a:cubicBezTo>
                      <a:close/>
                      <a:moveTo>
                        <a:pt x="268529" y="153848"/>
                      </a:moveTo>
                      <a:cubicBezTo>
                        <a:pt x="267803" y="153848"/>
                        <a:pt x="267129" y="153425"/>
                        <a:pt x="266825" y="152712"/>
                      </a:cubicBezTo>
                      <a:cubicBezTo>
                        <a:pt x="266429" y="151774"/>
                        <a:pt x="266878" y="150690"/>
                        <a:pt x="267816" y="150294"/>
                      </a:cubicBezTo>
                      <a:cubicBezTo>
                        <a:pt x="272321" y="148405"/>
                        <a:pt x="276826" y="146304"/>
                        <a:pt x="281213" y="144045"/>
                      </a:cubicBezTo>
                      <a:cubicBezTo>
                        <a:pt x="282111" y="143582"/>
                        <a:pt x="283234" y="143939"/>
                        <a:pt x="283697" y="144837"/>
                      </a:cubicBezTo>
                      <a:cubicBezTo>
                        <a:pt x="284159" y="145749"/>
                        <a:pt x="283802" y="146859"/>
                        <a:pt x="282904" y="147321"/>
                      </a:cubicBezTo>
                      <a:cubicBezTo>
                        <a:pt x="278438" y="149620"/>
                        <a:pt x="273841" y="151761"/>
                        <a:pt x="269243" y="153690"/>
                      </a:cubicBezTo>
                      <a:cubicBezTo>
                        <a:pt x="269005" y="153795"/>
                        <a:pt x="268767" y="153835"/>
                        <a:pt x="268529" y="153835"/>
                      </a:cubicBezTo>
                      <a:close/>
                      <a:moveTo>
                        <a:pt x="94446" y="141627"/>
                      </a:moveTo>
                      <a:cubicBezTo>
                        <a:pt x="94129" y="141627"/>
                        <a:pt x="93799" y="141548"/>
                        <a:pt x="93508" y="141363"/>
                      </a:cubicBezTo>
                      <a:cubicBezTo>
                        <a:pt x="89214" y="138813"/>
                        <a:pt x="84960" y="136051"/>
                        <a:pt x="80864" y="133171"/>
                      </a:cubicBezTo>
                      <a:cubicBezTo>
                        <a:pt x="80032" y="132590"/>
                        <a:pt x="79834" y="131440"/>
                        <a:pt x="80415" y="130608"/>
                      </a:cubicBezTo>
                      <a:cubicBezTo>
                        <a:pt x="80996" y="129776"/>
                        <a:pt x="82146" y="129577"/>
                        <a:pt x="82991" y="130159"/>
                      </a:cubicBezTo>
                      <a:cubicBezTo>
                        <a:pt x="87008" y="132986"/>
                        <a:pt x="91183" y="135681"/>
                        <a:pt x="95398" y="138192"/>
                      </a:cubicBezTo>
                      <a:cubicBezTo>
                        <a:pt x="96270" y="138707"/>
                        <a:pt x="96560" y="139843"/>
                        <a:pt x="96045" y="140715"/>
                      </a:cubicBezTo>
                      <a:cubicBezTo>
                        <a:pt x="95702" y="141297"/>
                        <a:pt x="95081" y="141614"/>
                        <a:pt x="94460" y="141614"/>
                      </a:cubicBezTo>
                      <a:close/>
                      <a:moveTo>
                        <a:pt x="302907" y="135140"/>
                      </a:moveTo>
                      <a:cubicBezTo>
                        <a:pt x="302313" y="135140"/>
                        <a:pt x="301731" y="134862"/>
                        <a:pt x="301375" y="134334"/>
                      </a:cubicBezTo>
                      <a:cubicBezTo>
                        <a:pt x="300806" y="133488"/>
                        <a:pt x="301018" y="132339"/>
                        <a:pt x="301863" y="131771"/>
                      </a:cubicBezTo>
                      <a:cubicBezTo>
                        <a:pt x="305920" y="129009"/>
                        <a:pt x="309923" y="126050"/>
                        <a:pt x="313754" y="122985"/>
                      </a:cubicBezTo>
                      <a:cubicBezTo>
                        <a:pt x="314547" y="122350"/>
                        <a:pt x="315710" y="122483"/>
                        <a:pt x="316344" y="123275"/>
                      </a:cubicBezTo>
                      <a:cubicBezTo>
                        <a:pt x="316978" y="124068"/>
                        <a:pt x="316846" y="125231"/>
                        <a:pt x="316053" y="125865"/>
                      </a:cubicBezTo>
                      <a:cubicBezTo>
                        <a:pt x="312142" y="128983"/>
                        <a:pt x="308073" y="131995"/>
                        <a:pt x="303938" y="134823"/>
                      </a:cubicBezTo>
                      <a:cubicBezTo>
                        <a:pt x="303621" y="135034"/>
                        <a:pt x="303264" y="135140"/>
                        <a:pt x="302894" y="135140"/>
                      </a:cubicBezTo>
                      <a:close/>
                      <a:moveTo>
                        <a:pt x="63028" y="118334"/>
                      </a:moveTo>
                      <a:cubicBezTo>
                        <a:pt x="62579" y="118334"/>
                        <a:pt x="62143" y="118175"/>
                        <a:pt x="61786" y="117845"/>
                      </a:cubicBezTo>
                      <a:cubicBezTo>
                        <a:pt x="58100" y="114489"/>
                        <a:pt x="54493" y="110922"/>
                        <a:pt x="51058" y="107275"/>
                      </a:cubicBezTo>
                      <a:cubicBezTo>
                        <a:pt x="50358" y="106535"/>
                        <a:pt x="50397" y="105360"/>
                        <a:pt x="51137" y="104673"/>
                      </a:cubicBezTo>
                      <a:cubicBezTo>
                        <a:pt x="51877" y="103972"/>
                        <a:pt x="53053" y="104012"/>
                        <a:pt x="53740" y="104752"/>
                      </a:cubicBezTo>
                      <a:cubicBezTo>
                        <a:pt x="57109" y="108346"/>
                        <a:pt x="60650" y="111834"/>
                        <a:pt x="64270" y="115123"/>
                      </a:cubicBezTo>
                      <a:cubicBezTo>
                        <a:pt x="65023" y="115810"/>
                        <a:pt x="65076" y="116973"/>
                        <a:pt x="64389" y="117726"/>
                      </a:cubicBezTo>
                      <a:cubicBezTo>
                        <a:pt x="64019" y="118123"/>
                        <a:pt x="63530" y="118334"/>
                        <a:pt x="63028" y="118334"/>
                      </a:cubicBezTo>
                      <a:close/>
                      <a:moveTo>
                        <a:pt x="36947" y="89175"/>
                      </a:moveTo>
                      <a:cubicBezTo>
                        <a:pt x="36379" y="89175"/>
                        <a:pt x="35811" y="88911"/>
                        <a:pt x="35454" y="88408"/>
                      </a:cubicBezTo>
                      <a:cubicBezTo>
                        <a:pt x="33142" y="85224"/>
                        <a:pt x="30883" y="81921"/>
                        <a:pt x="28756" y="78592"/>
                      </a:cubicBezTo>
                      <a:cubicBezTo>
                        <a:pt x="28188" y="77693"/>
                        <a:pt x="27619" y="76795"/>
                        <a:pt x="27065" y="75897"/>
                      </a:cubicBezTo>
                      <a:cubicBezTo>
                        <a:pt x="26536" y="75025"/>
                        <a:pt x="26800" y="73888"/>
                        <a:pt x="27672" y="73360"/>
                      </a:cubicBezTo>
                      <a:cubicBezTo>
                        <a:pt x="28544" y="72818"/>
                        <a:pt x="29681" y="73096"/>
                        <a:pt x="30209" y="73954"/>
                      </a:cubicBezTo>
                      <a:cubicBezTo>
                        <a:pt x="30751" y="74840"/>
                        <a:pt x="31306" y="75725"/>
                        <a:pt x="31874" y="76597"/>
                      </a:cubicBezTo>
                      <a:cubicBezTo>
                        <a:pt x="33961" y="79873"/>
                        <a:pt x="36181" y="83110"/>
                        <a:pt x="38453" y="86228"/>
                      </a:cubicBezTo>
                      <a:cubicBezTo>
                        <a:pt x="39048" y="87048"/>
                        <a:pt x="38876" y="88210"/>
                        <a:pt x="38044" y="88805"/>
                      </a:cubicBezTo>
                      <a:cubicBezTo>
                        <a:pt x="37714" y="89043"/>
                        <a:pt x="37330" y="89162"/>
                        <a:pt x="36960" y="89162"/>
                      </a:cubicBezTo>
                      <a:close/>
                      <a:moveTo>
                        <a:pt x="17195" y="55405"/>
                      </a:moveTo>
                      <a:cubicBezTo>
                        <a:pt x="16495" y="55405"/>
                        <a:pt x="15821" y="55008"/>
                        <a:pt x="15517" y="54321"/>
                      </a:cubicBezTo>
                      <a:cubicBezTo>
                        <a:pt x="13443" y="49776"/>
                        <a:pt x="11514" y="45086"/>
                        <a:pt x="9783" y="40382"/>
                      </a:cubicBezTo>
                      <a:cubicBezTo>
                        <a:pt x="9426" y="39431"/>
                        <a:pt x="9928" y="38361"/>
                        <a:pt x="10880" y="38017"/>
                      </a:cubicBezTo>
                      <a:cubicBezTo>
                        <a:pt x="11831" y="37661"/>
                        <a:pt x="12901" y="38163"/>
                        <a:pt x="13245" y="39114"/>
                      </a:cubicBezTo>
                      <a:cubicBezTo>
                        <a:pt x="14936" y="43725"/>
                        <a:pt x="16825" y="48323"/>
                        <a:pt x="18873" y="52789"/>
                      </a:cubicBezTo>
                      <a:cubicBezTo>
                        <a:pt x="19296" y="53713"/>
                        <a:pt x="18886" y="54810"/>
                        <a:pt x="17961" y="55233"/>
                      </a:cubicBezTo>
                      <a:cubicBezTo>
                        <a:pt x="17710" y="55352"/>
                        <a:pt x="17446" y="55405"/>
                        <a:pt x="17195" y="55405"/>
                      </a:cubicBezTo>
                      <a:close/>
                      <a:moveTo>
                        <a:pt x="4617" y="18358"/>
                      </a:moveTo>
                      <a:cubicBezTo>
                        <a:pt x="3772" y="18358"/>
                        <a:pt x="3019" y="17776"/>
                        <a:pt x="2820" y="16931"/>
                      </a:cubicBezTo>
                      <a:cubicBezTo>
                        <a:pt x="1697" y="12056"/>
                        <a:pt x="759" y="7075"/>
                        <a:pt x="19" y="2120"/>
                      </a:cubicBezTo>
                      <a:cubicBezTo>
                        <a:pt x="-126" y="1116"/>
                        <a:pt x="561" y="178"/>
                        <a:pt x="1578" y="19"/>
                      </a:cubicBezTo>
                      <a:cubicBezTo>
                        <a:pt x="2569" y="-126"/>
                        <a:pt x="3521" y="561"/>
                        <a:pt x="3679" y="1578"/>
                      </a:cubicBezTo>
                      <a:cubicBezTo>
                        <a:pt x="4406" y="6440"/>
                        <a:pt x="5331" y="11329"/>
                        <a:pt x="6427" y="16112"/>
                      </a:cubicBezTo>
                      <a:cubicBezTo>
                        <a:pt x="6652" y="17103"/>
                        <a:pt x="6031" y="18094"/>
                        <a:pt x="5040" y="18318"/>
                      </a:cubicBezTo>
                      <a:cubicBezTo>
                        <a:pt x="4908" y="18345"/>
                        <a:pt x="4763" y="18371"/>
                        <a:pt x="4630" y="18371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95" name="Forme libre : forme 3046">
                  <a:extLst>
                    <a:ext uri="{FF2B5EF4-FFF2-40B4-BE49-F238E27FC236}">
                      <a16:creationId xmlns:a16="http://schemas.microsoft.com/office/drawing/2014/main" id="{3E3CA70C-E14C-DABC-520F-CF19A007586E}"/>
                    </a:ext>
                  </a:extLst>
                </p:cNvPr>
                <p:cNvSpPr/>
                <p:nvPr/>
              </p:nvSpPr>
              <p:spPr>
                <a:xfrm>
                  <a:off x="2244019" y="3202764"/>
                  <a:ext cx="3736" cy="11071"/>
                </a:xfrm>
                <a:custGeom>
                  <a:avLst/>
                  <a:gdLst>
                    <a:gd name="connsiteX0" fmla="*/ 1899 w 3736"/>
                    <a:gd name="connsiteY0" fmla="*/ 11072 h 11071"/>
                    <a:gd name="connsiteX1" fmla="*/ 49 w 3736"/>
                    <a:gd name="connsiteY1" fmla="*/ 9262 h 11071"/>
                    <a:gd name="connsiteX2" fmla="*/ 23 w 3736"/>
                    <a:gd name="connsiteY2" fmla="*/ 1810 h 11071"/>
                    <a:gd name="connsiteX3" fmla="*/ 1899 w 3736"/>
                    <a:gd name="connsiteY3" fmla="*/ 0 h 11071"/>
                    <a:gd name="connsiteX4" fmla="*/ 3709 w 3736"/>
                    <a:gd name="connsiteY4" fmla="*/ 1876 h 11071"/>
                    <a:gd name="connsiteX5" fmla="*/ 3736 w 3736"/>
                    <a:gd name="connsiteY5" fmla="*/ 9182 h 11071"/>
                    <a:gd name="connsiteX6" fmla="*/ 1939 w 3736"/>
                    <a:gd name="connsiteY6" fmla="*/ 11072 h 11071"/>
                    <a:gd name="connsiteX7" fmla="*/ 1899 w 3736"/>
                    <a:gd name="connsiteY7" fmla="*/ 11072 h 11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6" h="11071">
                      <a:moveTo>
                        <a:pt x="1899" y="11072"/>
                      </a:moveTo>
                      <a:cubicBezTo>
                        <a:pt x="895" y="11072"/>
                        <a:pt x="76" y="10266"/>
                        <a:pt x="49" y="9262"/>
                      </a:cubicBezTo>
                      <a:cubicBezTo>
                        <a:pt x="-3" y="6804"/>
                        <a:pt x="-17" y="4294"/>
                        <a:pt x="23" y="1810"/>
                      </a:cubicBezTo>
                      <a:cubicBezTo>
                        <a:pt x="36" y="793"/>
                        <a:pt x="882" y="13"/>
                        <a:pt x="1899" y="0"/>
                      </a:cubicBezTo>
                      <a:cubicBezTo>
                        <a:pt x="2917" y="13"/>
                        <a:pt x="3736" y="859"/>
                        <a:pt x="3709" y="1876"/>
                      </a:cubicBezTo>
                      <a:cubicBezTo>
                        <a:pt x="3670" y="4320"/>
                        <a:pt x="3683" y="6778"/>
                        <a:pt x="3736" y="9182"/>
                      </a:cubicBezTo>
                      <a:cubicBezTo>
                        <a:pt x="3762" y="10200"/>
                        <a:pt x="2956" y="11045"/>
                        <a:pt x="1939" y="11072"/>
                      </a:cubicBezTo>
                      <a:lnTo>
                        <a:pt x="1899" y="11072"/>
                      </a:ln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589" name="Graphique 1982">
                <a:extLst>
                  <a:ext uri="{FF2B5EF4-FFF2-40B4-BE49-F238E27FC236}">
                    <a16:creationId xmlns:a16="http://schemas.microsoft.com/office/drawing/2014/main" id="{24926A2D-9203-40D1-D4C0-49ED33013A31}"/>
                  </a:ext>
                </a:extLst>
              </p:cNvPr>
              <p:cNvGrpSpPr/>
              <p:nvPr/>
            </p:nvGrpSpPr>
            <p:grpSpPr>
              <a:xfrm>
                <a:off x="2292250" y="3057916"/>
                <a:ext cx="297649" cy="297636"/>
                <a:chOff x="2292250" y="3057916"/>
                <a:chExt cx="297649" cy="297636"/>
              </a:xfrm>
            </p:grpSpPr>
            <p:sp>
              <p:nvSpPr>
                <p:cNvPr id="590" name="Forme libre : forme 3048">
                  <a:extLst>
                    <a:ext uri="{FF2B5EF4-FFF2-40B4-BE49-F238E27FC236}">
                      <a16:creationId xmlns:a16="http://schemas.microsoft.com/office/drawing/2014/main" id="{479AFA2A-2012-61C6-0F61-A955B45BB65F}"/>
                    </a:ext>
                  </a:extLst>
                </p:cNvPr>
                <p:cNvSpPr/>
                <p:nvPr/>
              </p:nvSpPr>
              <p:spPr>
                <a:xfrm>
                  <a:off x="2292250" y="3057916"/>
                  <a:ext cx="297649" cy="297636"/>
                </a:xfrm>
                <a:custGeom>
                  <a:avLst/>
                  <a:gdLst>
                    <a:gd name="connsiteX0" fmla="*/ 70 w 297649"/>
                    <a:gd name="connsiteY0" fmla="*/ 128624 h 297636"/>
                    <a:gd name="connsiteX1" fmla="*/ 1047 w 297649"/>
                    <a:gd name="connsiteY1" fmla="*/ 131147 h 297636"/>
                    <a:gd name="connsiteX2" fmla="*/ 24737 w 297649"/>
                    <a:gd name="connsiteY2" fmla="*/ 146671 h 297636"/>
                    <a:gd name="connsiteX3" fmla="*/ 30484 w 297649"/>
                    <a:gd name="connsiteY3" fmla="*/ 186228 h 297636"/>
                    <a:gd name="connsiteX4" fmla="*/ 12212 w 297649"/>
                    <a:gd name="connsiteY4" fmla="*/ 207843 h 297636"/>
                    <a:gd name="connsiteX5" fmla="*/ 11987 w 297649"/>
                    <a:gd name="connsiteY5" fmla="*/ 210539 h 297636"/>
                    <a:gd name="connsiteX6" fmla="*/ 29374 w 297649"/>
                    <a:gd name="connsiteY6" fmla="*/ 239724 h 297636"/>
                    <a:gd name="connsiteX7" fmla="*/ 31845 w 297649"/>
                    <a:gd name="connsiteY7" fmla="*/ 240808 h 297636"/>
                    <a:gd name="connsiteX8" fmla="*/ 59551 w 297649"/>
                    <a:gd name="connsiteY8" fmla="*/ 235047 h 297636"/>
                    <a:gd name="connsiteX9" fmla="*/ 91590 w 297649"/>
                    <a:gd name="connsiteY9" fmla="*/ 258935 h 297636"/>
                    <a:gd name="connsiteX10" fmla="*/ 93968 w 297649"/>
                    <a:gd name="connsiteY10" fmla="*/ 287156 h 297636"/>
                    <a:gd name="connsiteX11" fmla="*/ 95712 w 297649"/>
                    <a:gd name="connsiteY11" fmla="*/ 289217 h 297636"/>
                    <a:gd name="connsiteX12" fmla="*/ 128637 w 297649"/>
                    <a:gd name="connsiteY12" fmla="*/ 297567 h 297636"/>
                    <a:gd name="connsiteX13" fmla="*/ 131160 w 297649"/>
                    <a:gd name="connsiteY13" fmla="*/ 296589 h 297636"/>
                    <a:gd name="connsiteX14" fmla="*/ 146684 w 297649"/>
                    <a:gd name="connsiteY14" fmla="*/ 272900 h 297636"/>
                    <a:gd name="connsiteX15" fmla="*/ 186242 w 297649"/>
                    <a:gd name="connsiteY15" fmla="*/ 267153 h 297636"/>
                    <a:gd name="connsiteX16" fmla="*/ 207857 w 297649"/>
                    <a:gd name="connsiteY16" fmla="*/ 285425 h 297636"/>
                    <a:gd name="connsiteX17" fmla="*/ 210552 w 297649"/>
                    <a:gd name="connsiteY17" fmla="*/ 285650 h 297636"/>
                    <a:gd name="connsiteX18" fmla="*/ 239737 w 297649"/>
                    <a:gd name="connsiteY18" fmla="*/ 268262 h 297636"/>
                    <a:gd name="connsiteX19" fmla="*/ 240821 w 297649"/>
                    <a:gd name="connsiteY19" fmla="*/ 265792 h 297636"/>
                    <a:gd name="connsiteX20" fmla="*/ 235060 w 297649"/>
                    <a:gd name="connsiteY20" fmla="*/ 238086 h 297636"/>
                    <a:gd name="connsiteX21" fmla="*/ 258948 w 297649"/>
                    <a:gd name="connsiteY21" fmla="*/ 206047 h 297636"/>
                    <a:gd name="connsiteX22" fmla="*/ 287169 w 297649"/>
                    <a:gd name="connsiteY22" fmla="*/ 203682 h 297636"/>
                    <a:gd name="connsiteX23" fmla="*/ 289230 w 297649"/>
                    <a:gd name="connsiteY23" fmla="*/ 201938 h 297636"/>
                    <a:gd name="connsiteX24" fmla="*/ 297580 w 297649"/>
                    <a:gd name="connsiteY24" fmla="*/ 169013 h 297636"/>
                    <a:gd name="connsiteX25" fmla="*/ 296602 w 297649"/>
                    <a:gd name="connsiteY25" fmla="*/ 166489 h 297636"/>
                    <a:gd name="connsiteX26" fmla="*/ 272913 w 297649"/>
                    <a:gd name="connsiteY26" fmla="*/ 150965 h 297636"/>
                    <a:gd name="connsiteX27" fmla="*/ 267166 w 297649"/>
                    <a:gd name="connsiteY27" fmla="*/ 111408 h 297636"/>
                    <a:gd name="connsiteX28" fmla="*/ 285438 w 297649"/>
                    <a:gd name="connsiteY28" fmla="*/ 89793 h 297636"/>
                    <a:gd name="connsiteX29" fmla="*/ 285663 w 297649"/>
                    <a:gd name="connsiteY29" fmla="*/ 87098 h 297636"/>
                    <a:gd name="connsiteX30" fmla="*/ 268276 w 297649"/>
                    <a:gd name="connsiteY30" fmla="*/ 57912 h 297636"/>
                    <a:gd name="connsiteX31" fmla="*/ 265805 w 297649"/>
                    <a:gd name="connsiteY31" fmla="*/ 56829 h 297636"/>
                    <a:gd name="connsiteX32" fmla="*/ 238099 w 297649"/>
                    <a:gd name="connsiteY32" fmla="*/ 62589 h 297636"/>
                    <a:gd name="connsiteX33" fmla="*/ 206060 w 297649"/>
                    <a:gd name="connsiteY33" fmla="*/ 38702 h 297636"/>
                    <a:gd name="connsiteX34" fmla="*/ 203682 w 297649"/>
                    <a:gd name="connsiteY34" fmla="*/ 10481 h 297636"/>
                    <a:gd name="connsiteX35" fmla="*/ 201938 w 297649"/>
                    <a:gd name="connsiteY35" fmla="*/ 8420 h 297636"/>
                    <a:gd name="connsiteX36" fmla="*/ 169013 w 297649"/>
                    <a:gd name="connsiteY36" fmla="*/ 70 h 297636"/>
                    <a:gd name="connsiteX37" fmla="*/ 166489 w 297649"/>
                    <a:gd name="connsiteY37" fmla="*/ 1047 h 297636"/>
                    <a:gd name="connsiteX38" fmla="*/ 150965 w 297649"/>
                    <a:gd name="connsiteY38" fmla="*/ 24737 h 297636"/>
                    <a:gd name="connsiteX39" fmla="*/ 111408 w 297649"/>
                    <a:gd name="connsiteY39" fmla="*/ 30484 h 297636"/>
                    <a:gd name="connsiteX40" fmla="*/ 89793 w 297649"/>
                    <a:gd name="connsiteY40" fmla="*/ 12212 h 297636"/>
                    <a:gd name="connsiteX41" fmla="*/ 87098 w 297649"/>
                    <a:gd name="connsiteY41" fmla="*/ 11987 h 297636"/>
                    <a:gd name="connsiteX42" fmla="*/ 57912 w 297649"/>
                    <a:gd name="connsiteY42" fmla="*/ 29374 h 297636"/>
                    <a:gd name="connsiteX43" fmla="*/ 56829 w 297649"/>
                    <a:gd name="connsiteY43" fmla="*/ 31845 h 297636"/>
                    <a:gd name="connsiteX44" fmla="*/ 62589 w 297649"/>
                    <a:gd name="connsiteY44" fmla="*/ 59551 h 297636"/>
                    <a:gd name="connsiteX45" fmla="*/ 38702 w 297649"/>
                    <a:gd name="connsiteY45" fmla="*/ 91590 h 297636"/>
                    <a:gd name="connsiteX46" fmla="*/ 10481 w 297649"/>
                    <a:gd name="connsiteY46" fmla="*/ 93968 h 297636"/>
                    <a:gd name="connsiteX47" fmla="*/ 8420 w 297649"/>
                    <a:gd name="connsiteY47" fmla="*/ 95712 h 297636"/>
                    <a:gd name="connsiteX48" fmla="*/ 70 w 297649"/>
                    <a:gd name="connsiteY48" fmla="*/ 128637 h 297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</a:cxnLst>
                  <a:rect l="l" t="t" r="r" b="b"/>
                  <a:pathLst>
                    <a:path w="297649" h="297636">
                      <a:moveTo>
                        <a:pt x="70" y="128624"/>
                      </a:moveTo>
                      <a:cubicBezTo>
                        <a:pt x="-168" y="129588"/>
                        <a:pt x="215" y="130592"/>
                        <a:pt x="1047" y="131147"/>
                      </a:cubicBezTo>
                      <a:lnTo>
                        <a:pt x="24737" y="146671"/>
                      </a:lnTo>
                      <a:cubicBezTo>
                        <a:pt x="24499" y="159897"/>
                        <a:pt x="26362" y="173254"/>
                        <a:pt x="30484" y="186228"/>
                      </a:cubicBezTo>
                      <a:lnTo>
                        <a:pt x="12212" y="207843"/>
                      </a:lnTo>
                      <a:cubicBezTo>
                        <a:pt x="11564" y="208596"/>
                        <a:pt x="11485" y="209680"/>
                        <a:pt x="11987" y="210539"/>
                      </a:cubicBezTo>
                      <a:lnTo>
                        <a:pt x="29374" y="239724"/>
                      </a:lnTo>
                      <a:cubicBezTo>
                        <a:pt x="29876" y="240583"/>
                        <a:pt x="30880" y="241019"/>
                        <a:pt x="31845" y="240808"/>
                      </a:cubicBezTo>
                      <a:lnTo>
                        <a:pt x="59551" y="235047"/>
                      </a:lnTo>
                      <a:cubicBezTo>
                        <a:pt x="68997" y="244837"/>
                        <a:pt x="79858" y="252844"/>
                        <a:pt x="91590" y="258935"/>
                      </a:cubicBezTo>
                      <a:lnTo>
                        <a:pt x="93968" y="287156"/>
                      </a:lnTo>
                      <a:cubicBezTo>
                        <a:pt x="94047" y="288147"/>
                        <a:pt x="94748" y="288966"/>
                        <a:pt x="95712" y="289217"/>
                      </a:cubicBezTo>
                      <a:lnTo>
                        <a:pt x="128637" y="297567"/>
                      </a:lnTo>
                      <a:cubicBezTo>
                        <a:pt x="129601" y="297805"/>
                        <a:pt x="130605" y="297422"/>
                        <a:pt x="131160" y="296589"/>
                      </a:cubicBezTo>
                      <a:lnTo>
                        <a:pt x="146684" y="272900"/>
                      </a:lnTo>
                      <a:cubicBezTo>
                        <a:pt x="159910" y="273138"/>
                        <a:pt x="173267" y="271275"/>
                        <a:pt x="186242" y="267153"/>
                      </a:cubicBezTo>
                      <a:lnTo>
                        <a:pt x="207857" y="285425"/>
                      </a:lnTo>
                      <a:cubicBezTo>
                        <a:pt x="208610" y="286059"/>
                        <a:pt x="209693" y="286152"/>
                        <a:pt x="210552" y="285650"/>
                      </a:cubicBezTo>
                      <a:lnTo>
                        <a:pt x="239737" y="268262"/>
                      </a:lnTo>
                      <a:cubicBezTo>
                        <a:pt x="240596" y="267760"/>
                        <a:pt x="241032" y="266756"/>
                        <a:pt x="240821" y="265792"/>
                      </a:cubicBezTo>
                      <a:lnTo>
                        <a:pt x="235060" y="238086"/>
                      </a:lnTo>
                      <a:cubicBezTo>
                        <a:pt x="244864" y="228639"/>
                        <a:pt x="252857" y="217779"/>
                        <a:pt x="258948" y="206047"/>
                      </a:cubicBezTo>
                      <a:lnTo>
                        <a:pt x="287169" y="203682"/>
                      </a:lnTo>
                      <a:cubicBezTo>
                        <a:pt x="288160" y="203602"/>
                        <a:pt x="288979" y="202902"/>
                        <a:pt x="289230" y="201938"/>
                      </a:cubicBezTo>
                      <a:lnTo>
                        <a:pt x="297580" y="169013"/>
                      </a:lnTo>
                      <a:cubicBezTo>
                        <a:pt x="297818" y="168048"/>
                        <a:pt x="297435" y="167044"/>
                        <a:pt x="296602" y="166489"/>
                      </a:cubicBezTo>
                      <a:lnTo>
                        <a:pt x="272913" y="150965"/>
                      </a:lnTo>
                      <a:cubicBezTo>
                        <a:pt x="273151" y="137740"/>
                        <a:pt x="271288" y="124382"/>
                        <a:pt x="267166" y="111408"/>
                      </a:cubicBezTo>
                      <a:lnTo>
                        <a:pt x="285438" y="89793"/>
                      </a:lnTo>
                      <a:cubicBezTo>
                        <a:pt x="286072" y="89040"/>
                        <a:pt x="286165" y="87957"/>
                        <a:pt x="285663" y="87098"/>
                      </a:cubicBezTo>
                      <a:lnTo>
                        <a:pt x="268276" y="57912"/>
                      </a:lnTo>
                      <a:cubicBezTo>
                        <a:pt x="267774" y="57053"/>
                        <a:pt x="266769" y="56617"/>
                        <a:pt x="265805" y="56829"/>
                      </a:cubicBezTo>
                      <a:lnTo>
                        <a:pt x="238099" y="62589"/>
                      </a:lnTo>
                      <a:cubicBezTo>
                        <a:pt x="228652" y="52786"/>
                        <a:pt x="217792" y="44793"/>
                        <a:pt x="206060" y="38702"/>
                      </a:cubicBezTo>
                      <a:lnTo>
                        <a:pt x="203682" y="10481"/>
                      </a:lnTo>
                      <a:cubicBezTo>
                        <a:pt x="203602" y="9490"/>
                        <a:pt x="202902" y="8657"/>
                        <a:pt x="201938" y="8420"/>
                      </a:cubicBezTo>
                      <a:lnTo>
                        <a:pt x="169013" y="70"/>
                      </a:lnTo>
                      <a:cubicBezTo>
                        <a:pt x="168048" y="-168"/>
                        <a:pt x="167044" y="215"/>
                        <a:pt x="166489" y="1047"/>
                      </a:cubicBezTo>
                      <a:lnTo>
                        <a:pt x="150965" y="24737"/>
                      </a:lnTo>
                      <a:cubicBezTo>
                        <a:pt x="137740" y="24499"/>
                        <a:pt x="124382" y="26362"/>
                        <a:pt x="111408" y="30484"/>
                      </a:cubicBezTo>
                      <a:lnTo>
                        <a:pt x="89793" y="12212"/>
                      </a:lnTo>
                      <a:cubicBezTo>
                        <a:pt x="89040" y="11577"/>
                        <a:pt x="87957" y="11485"/>
                        <a:pt x="87098" y="11987"/>
                      </a:cubicBezTo>
                      <a:lnTo>
                        <a:pt x="57912" y="29374"/>
                      </a:lnTo>
                      <a:cubicBezTo>
                        <a:pt x="57053" y="29876"/>
                        <a:pt x="56617" y="30880"/>
                        <a:pt x="56829" y="31845"/>
                      </a:cubicBezTo>
                      <a:lnTo>
                        <a:pt x="62589" y="59551"/>
                      </a:lnTo>
                      <a:cubicBezTo>
                        <a:pt x="52786" y="68997"/>
                        <a:pt x="44793" y="79858"/>
                        <a:pt x="38702" y="91590"/>
                      </a:cubicBezTo>
                      <a:lnTo>
                        <a:pt x="10481" y="93968"/>
                      </a:lnTo>
                      <a:cubicBezTo>
                        <a:pt x="9490" y="94047"/>
                        <a:pt x="8671" y="94748"/>
                        <a:pt x="8420" y="95712"/>
                      </a:cubicBezTo>
                      <a:lnTo>
                        <a:pt x="70" y="128637"/>
                      </a:ln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91" name="Forme libre : forme 3049">
                  <a:extLst>
                    <a:ext uri="{FF2B5EF4-FFF2-40B4-BE49-F238E27FC236}">
                      <a16:creationId xmlns:a16="http://schemas.microsoft.com/office/drawing/2014/main" id="{F16C6349-B953-9CD8-FEA6-00D439DEE20E}"/>
                    </a:ext>
                  </a:extLst>
                </p:cNvPr>
                <p:cNvSpPr/>
                <p:nvPr/>
              </p:nvSpPr>
              <p:spPr>
                <a:xfrm>
                  <a:off x="2408150" y="3173801"/>
                  <a:ext cx="65862" cy="65850"/>
                </a:xfrm>
                <a:custGeom>
                  <a:avLst/>
                  <a:gdLst>
                    <a:gd name="connsiteX0" fmla="*/ 32925 w 65862"/>
                    <a:gd name="connsiteY0" fmla="*/ 65851 h 65850"/>
                    <a:gd name="connsiteX1" fmla="*/ 32898 w 65862"/>
                    <a:gd name="connsiteY1" fmla="*/ 65851 h 65850"/>
                    <a:gd name="connsiteX2" fmla="*/ 9618 w 65862"/>
                    <a:gd name="connsiteY2" fmla="*/ 56180 h 65850"/>
                    <a:gd name="connsiteX3" fmla="*/ 0 w 65862"/>
                    <a:gd name="connsiteY3" fmla="*/ 32887 h 65850"/>
                    <a:gd name="connsiteX4" fmla="*/ 9671 w 65862"/>
                    <a:gd name="connsiteY4" fmla="*/ 9607 h 65850"/>
                    <a:gd name="connsiteX5" fmla="*/ 56244 w 65862"/>
                    <a:gd name="connsiteY5" fmla="*/ 9647 h 65850"/>
                    <a:gd name="connsiteX6" fmla="*/ 65862 w 65862"/>
                    <a:gd name="connsiteY6" fmla="*/ 32939 h 65850"/>
                    <a:gd name="connsiteX7" fmla="*/ 56191 w 65862"/>
                    <a:gd name="connsiteY7" fmla="*/ 56219 h 65850"/>
                    <a:gd name="connsiteX8" fmla="*/ 32925 w 65862"/>
                    <a:gd name="connsiteY8" fmla="*/ 65838 h 65850"/>
                    <a:gd name="connsiteX9" fmla="*/ 32925 w 65862"/>
                    <a:gd name="connsiteY9" fmla="*/ 5524 h 65850"/>
                    <a:gd name="connsiteX10" fmla="*/ 13569 w 65862"/>
                    <a:gd name="connsiteY10" fmla="*/ 13531 h 65850"/>
                    <a:gd name="connsiteX11" fmla="*/ 5523 w 65862"/>
                    <a:gd name="connsiteY11" fmla="*/ 32900 h 65850"/>
                    <a:gd name="connsiteX12" fmla="*/ 13529 w 65862"/>
                    <a:gd name="connsiteY12" fmla="*/ 52282 h 65850"/>
                    <a:gd name="connsiteX13" fmla="*/ 32898 w 65862"/>
                    <a:gd name="connsiteY13" fmla="*/ 60328 h 65850"/>
                    <a:gd name="connsiteX14" fmla="*/ 32925 w 65862"/>
                    <a:gd name="connsiteY14" fmla="*/ 60328 h 65850"/>
                    <a:gd name="connsiteX15" fmla="*/ 52280 w 65862"/>
                    <a:gd name="connsiteY15" fmla="*/ 52322 h 65850"/>
                    <a:gd name="connsiteX16" fmla="*/ 60327 w 65862"/>
                    <a:gd name="connsiteY16" fmla="*/ 32953 h 65850"/>
                    <a:gd name="connsiteX17" fmla="*/ 52320 w 65862"/>
                    <a:gd name="connsiteY17" fmla="*/ 13571 h 65850"/>
                    <a:gd name="connsiteX18" fmla="*/ 32951 w 65862"/>
                    <a:gd name="connsiteY18" fmla="*/ 5524 h 65850"/>
                    <a:gd name="connsiteX19" fmla="*/ 32925 w 65862"/>
                    <a:gd name="connsiteY19" fmla="*/ 5524 h 65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65862" h="65850">
                      <a:moveTo>
                        <a:pt x="32925" y="65851"/>
                      </a:moveTo>
                      <a:lnTo>
                        <a:pt x="32898" y="65851"/>
                      </a:lnTo>
                      <a:cubicBezTo>
                        <a:pt x="24099" y="65851"/>
                        <a:pt x="15841" y="62403"/>
                        <a:pt x="9618" y="56180"/>
                      </a:cubicBezTo>
                      <a:cubicBezTo>
                        <a:pt x="3409" y="49957"/>
                        <a:pt x="-13" y="41686"/>
                        <a:pt x="0" y="32887"/>
                      </a:cubicBezTo>
                      <a:cubicBezTo>
                        <a:pt x="0" y="24087"/>
                        <a:pt x="3435" y="15817"/>
                        <a:pt x="9671" y="9607"/>
                      </a:cubicBezTo>
                      <a:cubicBezTo>
                        <a:pt x="22527" y="-3222"/>
                        <a:pt x="43415" y="-3196"/>
                        <a:pt x="56244" y="9647"/>
                      </a:cubicBezTo>
                      <a:cubicBezTo>
                        <a:pt x="62454" y="15869"/>
                        <a:pt x="65876" y="24140"/>
                        <a:pt x="65862" y="32939"/>
                      </a:cubicBezTo>
                      <a:cubicBezTo>
                        <a:pt x="65862" y="41739"/>
                        <a:pt x="62427" y="50010"/>
                        <a:pt x="56191" y="56219"/>
                      </a:cubicBezTo>
                      <a:cubicBezTo>
                        <a:pt x="49968" y="62429"/>
                        <a:pt x="41711" y="65838"/>
                        <a:pt x="32925" y="65838"/>
                      </a:cubicBezTo>
                      <a:close/>
                      <a:moveTo>
                        <a:pt x="32925" y="5524"/>
                      </a:moveTo>
                      <a:cubicBezTo>
                        <a:pt x="25618" y="5524"/>
                        <a:pt x="18748" y="8365"/>
                        <a:pt x="13569" y="13531"/>
                      </a:cubicBezTo>
                      <a:cubicBezTo>
                        <a:pt x="8390" y="18697"/>
                        <a:pt x="5536" y="25580"/>
                        <a:pt x="5523" y="32900"/>
                      </a:cubicBezTo>
                      <a:cubicBezTo>
                        <a:pt x="5523" y="40219"/>
                        <a:pt x="8363" y="47103"/>
                        <a:pt x="13529" y="52282"/>
                      </a:cubicBezTo>
                      <a:cubicBezTo>
                        <a:pt x="18695" y="57461"/>
                        <a:pt x="25579" y="60315"/>
                        <a:pt x="32898" y="60328"/>
                      </a:cubicBezTo>
                      <a:lnTo>
                        <a:pt x="32925" y="60328"/>
                      </a:lnTo>
                      <a:cubicBezTo>
                        <a:pt x="40231" y="60328"/>
                        <a:pt x="47101" y="57488"/>
                        <a:pt x="52280" y="52322"/>
                      </a:cubicBezTo>
                      <a:cubicBezTo>
                        <a:pt x="57460" y="47156"/>
                        <a:pt x="60313" y="40272"/>
                        <a:pt x="60327" y="32953"/>
                      </a:cubicBezTo>
                      <a:cubicBezTo>
                        <a:pt x="60327" y="25633"/>
                        <a:pt x="57486" y="18750"/>
                        <a:pt x="52320" y="13571"/>
                      </a:cubicBezTo>
                      <a:cubicBezTo>
                        <a:pt x="47154" y="8391"/>
                        <a:pt x="40271" y="5538"/>
                        <a:pt x="32951" y="5524"/>
                      </a:cubicBezTo>
                      <a:lnTo>
                        <a:pt x="32925" y="5524"/>
                      </a:ln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92" name="Forme libre : forme 3050">
                  <a:extLst>
                    <a:ext uri="{FF2B5EF4-FFF2-40B4-BE49-F238E27FC236}">
                      <a16:creationId xmlns:a16="http://schemas.microsoft.com/office/drawing/2014/main" id="{0E1074C2-C932-4F46-9C63-A4C5CAE25F8E}"/>
                    </a:ext>
                  </a:extLst>
                </p:cNvPr>
                <p:cNvSpPr/>
                <p:nvPr/>
              </p:nvSpPr>
              <p:spPr>
                <a:xfrm>
                  <a:off x="2361445" y="3122122"/>
                  <a:ext cx="165111" cy="169427"/>
                </a:xfrm>
                <a:custGeom>
                  <a:avLst/>
                  <a:gdLst>
                    <a:gd name="connsiteX0" fmla="*/ 80488 w 165111"/>
                    <a:gd name="connsiteY0" fmla="*/ 169427 h 169427"/>
                    <a:gd name="connsiteX1" fmla="*/ 7544 w 165111"/>
                    <a:gd name="connsiteY1" fmla="*/ 128073 h 169427"/>
                    <a:gd name="connsiteX2" fmla="*/ 0 w 165111"/>
                    <a:gd name="connsiteY2" fmla="*/ 111690 h 169427"/>
                    <a:gd name="connsiteX3" fmla="*/ 5245 w 165111"/>
                    <a:gd name="connsiteY3" fmla="*/ 109920 h 169427"/>
                    <a:gd name="connsiteX4" fmla="*/ 12300 w 165111"/>
                    <a:gd name="connsiteY4" fmla="*/ 125246 h 169427"/>
                    <a:gd name="connsiteX5" fmla="*/ 95576 w 165111"/>
                    <a:gd name="connsiteY5" fmla="*/ 162451 h 169427"/>
                    <a:gd name="connsiteX6" fmla="*/ 95761 w 165111"/>
                    <a:gd name="connsiteY6" fmla="*/ 162412 h 169427"/>
                    <a:gd name="connsiteX7" fmla="*/ 95946 w 165111"/>
                    <a:gd name="connsiteY7" fmla="*/ 162372 h 169427"/>
                    <a:gd name="connsiteX8" fmla="*/ 120891 w 165111"/>
                    <a:gd name="connsiteY8" fmla="*/ 152754 h 169427"/>
                    <a:gd name="connsiteX9" fmla="*/ 157132 w 165111"/>
                    <a:gd name="connsiteY9" fmla="*/ 104173 h 169427"/>
                    <a:gd name="connsiteX10" fmla="*/ 159589 w 165111"/>
                    <a:gd name="connsiteY10" fmla="*/ 84566 h 169427"/>
                    <a:gd name="connsiteX11" fmla="*/ 148399 w 165111"/>
                    <a:gd name="connsiteY11" fmla="*/ 44190 h 169427"/>
                    <a:gd name="connsiteX12" fmla="*/ 39821 w 165111"/>
                    <a:gd name="connsiteY12" fmla="*/ 16669 h 169427"/>
                    <a:gd name="connsiteX13" fmla="*/ 10623 w 165111"/>
                    <a:gd name="connsiteY13" fmla="*/ 47123 h 169427"/>
                    <a:gd name="connsiteX14" fmla="*/ 5747 w 165111"/>
                    <a:gd name="connsiteY14" fmla="*/ 44494 h 169427"/>
                    <a:gd name="connsiteX15" fmla="*/ 36981 w 165111"/>
                    <a:gd name="connsiteY15" fmla="*/ 11912 h 169427"/>
                    <a:gd name="connsiteX16" fmla="*/ 153142 w 165111"/>
                    <a:gd name="connsiteY16" fmla="*/ 41349 h 169427"/>
                    <a:gd name="connsiteX17" fmla="*/ 165112 w 165111"/>
                    <a:gd name="connsiteY17" fmla="*/ 84539 h 169427"/>
                    <a:gd name="connsiteX18" fmla="*/ 162483 w 165111"/>
                    <a:gd name="connsiteY18" fmla="*/ 105520 h 169427"/>
                    <a:gd name="connsiteX19" fmla="*/ 123705 w 165111"/>
                    <a:gd name="connsiteY19" fmla="*/ 157510 h 169427"/>
                    <a:gd name="connsiteX20" fmla="*/ 80488 w 165111"/>
                    <a:gd name="connsiteY20" fmla="*/ 169427 h 169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65111" h="169427">
                      <a:moveTo>
                        <a:pt x="80488" y="169427"/>
                      </a:moveTo>
                      <a:cubicBezTo>
                        <a:pt x="51580" y="169427"/>
                        <a:pt x="23385" y="154656"/>
                        <a:pt x="7544" y="128073"/>
                      </a:cubicBezTo>
                      <a:cubicBezTo>
                        <a:pt x="4452" y="122881"/>
                        <a:pt x="1916" y="117372"/>
                        <a:pt x="0" y="111690"/>
                      </a:cubicBezTo>
                      <a:lnTo>
                        <a:pt x="5245" y="109920"/>
                      </a:lnTo>
                      <a:cubicBezTo>
                        <a:pt x="7029" y="115231"/>
                        <a:pt x="9407" y="120384"/>
                        <a:pt x="12300" y="125246"/>
                      </a:cubicBezTo>
                      <a:cubicBezTo>
                        <a:pt x="29859" y="154722"/>
                        <a:pt x="63682" y="168661"/>
                        <a:pt x="95576" y="162451"/>
                      </a:cubicBezTo>
                      <a:cubicBezTo>
                        <a:pt x="95643" y="162451"/>
                        <a:pt x="95695" y="162425"/>
                        <a:pt x="95761" y="162412"/>
                      </a:cubicBezTo>
                      <a:cubicBezTo>
                        <a:pt x="95828" y="162412"/>
                        <a:pt x="95880" y="162385"/>
                        <a:pt x="95946" y="162372"/>
                      </a:cubicBezTo>
                      <a:cubicBezTo>
                        <a:pt x="104521" y="160655"/>
                        <a:pt x="112950" y="157484"/>
                        <a:pt x="120891" y="152754"/>
                      </a:cubicBezTo>
                      <a:cubicBezTo>
                        <a:pt x="139071" y="141933"/>
                        <a:pt x="151939" y="124678"/>
                        <a:pt x="157132" y="104173"/>
                      </a:cubicBezTo>
                      <a:cubicBezTo>
                        <a:pt x="158783" y="97672"/>
                        <a:pt x="159589" y="91093"/>
                        <a:pt x="159589" y="84566"/>
                      </a:cubicBezTo>
                      <a:cubicBezTo>
                        <a:pt x="159589" y="70482"/>
                        <a:pt x="155797" y="56609"/>
                        <a:pt x="148399" y="44190"/>
                      </a:cubicBezTo>
                      <a:cubicBezTo>
                        <a:pt x="126044" y="6667"/>
                        <a:pt x="77344" y="-5673"/>
                        <a:pt x="39821" y="16669"/>
                      </a:cubicBezTo>
                      <a:cubicBezTo>
                        <a:pt x="27481" y="24015"/>
                        <a:pt x="17387" y="34545"/>
                        <a:pt x="10623" y="47123"/>
                      </a:cubicBezTo>
                      <a:lnTo>
                        <a:pt x="5747" y="44494"/>
                      </a:lnTo>
                      <a:cubicBezTo>
                        <a:pt x="12988" y="31044"/>
                        <a:pt x="23782" y="19774"/>
                        <a:pt x="36981" y="11912"/>
                      </a:cubicBezTo>
                      <a:cubicBezTo>
                        <a:pt x="77119" y="-11988"/>
                        <a:pt x="129228" y="1211"/>
                        <a:pt x="153142" y="41349"/>
                      </a:cubicBezTo>
                      <a:cubicBezTo>
                        <a:pt x="161056" y="54627"/>
                        <a:pt x="165112" y="69478"/>
                        <a:pt x="165112" y="84539"/>
                      </a:cubicBezTo>
                      <a:cubicBezTo>
                        <a:pt x="165112" y="91529"/>
                        <a:pt x="164240" y="98571"/>
                        <a:pt x="162483" y="105520"/>
                      </a:cubicBezTo>
                      <a:cubicBezTo>
                        <a:pt x="156920" y="127466"/>
                        <a:pt x="143153" y="145923"/>
                        <a:pt x="123705" y="157510"/>
                      </a:cubicBezTo>
                      <a:cubicBezTo>
                        <a:pt x="110149" y="165583"/>
                        <a:pt x="95220" y="169427"/>
                        <a:pt x="80488" y="169427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417" name="Graphique 1982">
              <a:extLst>
                <a:ext uri="{FF2B5EF4-FFF2-40B4-BE49-F238E27FC236}">
                  <a16:creationId xmlns:a16="http://schemas.microsoft.com/office/drawing/2014/main" id="{5E080029-4538-FC5C-FDB1-3368A531BF2F}"/>
                </a:ext>
              </a:extLst>
            </p:cNvPr>
            <p:cNvGrpSpPr/>
            <p:nvPr/>
          </p:nvGrpSpPr>
          <p:grpSpPr>
            <a:xfrm>
              <a:off x="2343028" y="3213400"/>
              <a:ext cx="1288314" cy="928639"/>
              <a:chOff x="2343028" y="3213400"/>
              <a:chExt cx="1288314" cy="928639"/>
            </a:xfrm>
          </p:grpSpPr>
          <p:sp>
            <p:nvSpPr>
              <p:cNvPr id="581" name="Forme libre : forme 3052">
                <a:extLst>
                  <a:ext uri="{FF2B5EF4-FFF2-40B4-BE49-F238E27FC236}">
                    <a16:creationId xmlns:a16="http://schemas.microsoft.com/office/drawing/2014/main" id="{67C5A0F8-1081-411C-700C-2EC4725C1DAD}"/>
                  </a:ext>
                </a:extLst>
              </p:cNvPr>
              <p:cNvSpPr/>
              <p:nvPr/>
            </p:nvSpPr>
            <p:spPr>
              <a:xfrm>
                <a:off x="2883509" y="3891815"/>
                <a:ext cx="268694" cy="207707"/>
              </a:xfrm>
              <a:custGeom>
                <a:avLst/>
                <a:gdLst>
                  <a:gd name="connsiteX0" fmla="*/ 23161 w 268694"/>
                  <a:gd name="connsiteY0" fmla="*/ 0 h 207707"/>
                  <a:gd name="connsiteX1" fmla="*/ 0 w 268694"/>
                  <a:gd name="connsiteY1" fmla="*/ 207708 h 207707"/>
                  <a:gd name="connsiteX2" fmla="*/ 268695 w 268694"/>
                  <a:gd name="connsiteY2" fmla="*/ 207708 h 207707"/>
                  <a:gd name="connsiteX3" fmla="*/ 233696 w 268694"/>
                  <a:gd name="connsiteY3" fmla="*/ 0 h 207707"/>
                  <a:gd name="connsiteX4" fmla="*/ 23161 w 268694"/>
                  <a:gd name="connsiteY4" fmla="*/ 0 h 20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694" h="207707">
                    <a:moveTo>
                      <a:pt x="23161" y="0"/>
                    </a:moveTo>
                    <a:lnTo>
                      <a:pt x="0" y="207708"/>
                    </a:lnTo>
                    <a:lnTo>
                      <a:pt x="268695" y="207708"/>
                    </a:lnTo>
                    <a:lnTo>
                      <a:pt x="233696" y="0"/>
                    </a:lnTo>
                    <a:lnTo>
                      <a:pt x="23161" y="0"/>
                    </a:lnTo>
                    <a:close/>
                  </a:path>
                </a:pathLst>
              </a:custGeom>
              <a:solidFill>
                <a:srgbClr val="332989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82" name="Forme libre : forme 3053">
                <a:extLst>
                  <a:ext uri="{FF2B5EF4-FFF2-40B4-BE49-F238E27FC236}">
                    <a16:creationId xmlns:a16="http://schemas.microsoft.com/office/drawing/2014/main" id="{07B774D6-115B-EA68-B9D7-6ECF7E510F17}"/>
                  </a:ext>
                </a:extLst>
              </p:cNvPr>
              <p:cNvSpPr/>
              <p:nvPr/>
            </p:nvSpPr>
            <p:spPr>
              <a:xfrm>
                <a:off x="2343028" y="3213400"/>
                <a:ext cx="1288314" cy="737698"/>
              </a:xfrm>
              <a:custGeom>
                <a:avLst/>
                <a:gdLst>
                  <a:gd name="connsiteX0" fmla="*/ 0 w 1288314"/>
                  <a:gd name="connsiteY0" fmla="*/ 63721 h 737698"/>
                  <a:gd name="connsiteX1" fmla="*/ 0 w 1288314"/>
                  <a:gd name="connsiteY1" fmla="*/ 635119 h 737698"/>
                  <a:gd name="connsiteX2" fmla="*/ 84452 w 1288314"/>
                  <a:gd name="connsiteY2" fmla="*/ 721777 h 737698"/>
                  <a:gd name="connsiteX3" fmla="*/ 1221764 w 1288314"/>
                  <a:gd name="connsiteY3" fmla="*/ 737275 h 737698"/>
                  <a:gd name="connsiteX4" fmla="*/ 1284561 w 1288314"/>
                  <a:gd name="connsiteY4" fmla="*/ 675310 h 737698"/>
                  <a:gd name="connsiteX5" fmla="*/ 1271587 w 1288314"/>
                  <a:gd name="connsiteY5" fmla="*/ 75163 h 737698"/>
                  <a:gd name="connsiteX6" fmla="*/ 1208830 w 1288314"/>
                  <a:gd name="connsiteY6" fmla="*/ 19606 h 737698"/>
                  <a:gd name="connsiteX7" fmla="*/ 61595 w 1288314"/>
                  <a:gd name="connsiteY7" fmla="*/ 712 h 737698"/>
                  <a:gd name="connsiteX8" fmla="*/ 0 w 1288314"/>
                  <a:gd name="connsiteY8" fmla="*/ 63708 h 737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8314" h="737698">
                    <a:moveTo>
                      <a:pt x="0" y="63721"/>
                    </a:moveTo>
                    <a:lnTo>
                      <a:pt x="0" y="635119"/>
                    </a:lnTo>
                    <a:cubicBezTo>
                      <a:pt x="0" y="682127"/>
                      <a:pt x="37456" y="720562"/>
                      <a:pt x="84452" y="721777"/>
                    </a:cubicBezTo>
                    <a:cubicBezTo>
                      <a:pt x="293150" y="727154"/>
                      <a:pt x="1023094" y="740208"/>
                      <a:pt x="1221764" y="737275"/>
                    </a:cubicBezTo>
                    <a:cubicBezTo>
                      <a:pt x="1255904" y="736773"/>
                      <a:pt x="1283571" y="709450"/>
                      <a:pt x="1284561" y="675310"/>
                    </a:cubicBezTo>
                    <a:cubicBezTo>
                      <a:pt x="1288393" y="542568"/>
                      <a:pt x="1294616" y="223363"/>
                      <a:pt x="1271587" y="75163"/>
                    </a:cubicBezTo>
                    <a:cubicBezTo>
                      <a:pt x="1266738" y="43956"/>
                      <a:pt x="1240393" y="20623"/>
                      <a:pt x="1208830" y="19606"/>
                    </a:cubicBezTo>
                    <a:cubicBezTo>
                      <a:pt x="1033967" y="14017"/>
                      <a:pt x="260173" y="-3753"/>
                      <a:pt x="61595" y="712"/>
                    </a:cubicBezTo>
                    <a:cubicBezTo>
                      <a:pt x="27349" y="1479"/>
                      <a:pt x="0" y="29462"/>
                      <a:pt x="0" y="63708"/>
                    </a:cubicBezTo>
                    <a:close/>
                  </a:path>
                </a:pathLst>
              </a:custGeom>
              <a:solidFill>
                <a:srgbClr val="332989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83" name="Forme libre : forme 3054">
                <a:extLst>
                  <a:ext uri="{FF2B5EF4-FFF2-40B4-BE49-F238E27FC236}">
                    <a16:creationId xmlns:a16="http://schemas.microsoft.com/office/drawing/2014/main" id="{BBD2538D-D94E-FA66-42F5-8A46C6A83F5F}"/>
                  </a:ext>
                </a:extLst>
              </p:cNvPr>
              <p:cNvSpPr/>
              <p:nvPr/>
            </p:nvSpPr>
            <p:spPr>
              <a:xfrm>
                <a:off x="2378885" y="3235610"/>
                <a:ext cx="1208790" cy="645508"/>
              </a:xfrm>
              <a:custGeom>
                <a:avLst/>
                <a:gdLst>
                  <a:gd name="connsiteX0" fmla="*/ 0 w 1208790"/>
                  <a:gd name="connsiteY0" fmla="*/ 38723 h 645508"/>
                  <a:gd name="connsiteX1" fmla="*/ 0 w 1208790"/>
                  <a:gd name="connsiteY1" fmla="*/ 581596 h 645508"/>
                  <a:gd name="connsiteX2" fmla="*/ 49466 w 1208790"/>
                  <a:gd name="connsiteY2" fmla="*/ 631815 h 645508"/>
                  <a:gd name="connsiteX3" fmla="*/ 1157329 w 1208790"/>
                  <a:gd name="connsiteY3" fmla="*/ 645503 h 645508"/>
                  <a:gd name="connsiteX4" fmla="*/ 1206940 w 1208790"/>
                  <a:gd name="connsiteY4" fmla="*/ 596816 h 645508"/>
                  <a:gd name="connsiteX5" fmla="*/ 1208790 w 1208790"/>
                  <a:gd name="connsiteY5" fmla="*/ 58792 h 645508"/>
                  <a:gd name="connsiteX6" fmla="*/ 1173910 w 1208790"/>
                  <a:gd name="connsiteY6" fmla="*/ 22921 h 645508"/>
                  <a:gd name="connsiteX7" fmla="*/ 39676 w 1208790"/>
                  <a:gd name="connsiteY7" fmla="*/ 12 h 645508"/>
                  <a:gd name="connsiteX8" fmla="*/ 0 w 1208790"/>
                  <a:gd name="connsiteY8" fmla="*/ 38736 h 645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790" h="645508">
                    <a:moveTo>
                      <a:pt x="0" y="38723"/>
                    </a:moveTo>
                    <a:lnTo>
                      <a:pt x="0" y="581596"/>
                    </a:lnTo>
                    <a:cubicBezTo>
                      <a:pt x="0" y="609038"/>
                      <a:pt x="22025" y="631406"/>
                      <a:pt x="49466" y="631815"/>
                    </a:cubicBezTo>
                    <a:lnTo>
                      <a:pt x="1157329" y="645503"/>
                    </a:lnTo>
                    <a:cubicBezTo>
                      <a:pt x="1184533" y="645913"/>
                      <a:pt x="1206835" y="624020"/>
                      <a:pt x="1206940" y="596816"/>
                    </a:cubicBezTo>
                    <a:lnTo>
                      <a:pt x="1208790" y="58792"/>
                    </a:lnTo>
                    <a:cubicBezTo>
                      <a:pt x="1208856" y="39331"/>
                      <a:pt x="1193358" y="23397"/>
                      <a:pt x="1173910" y="22921"/>
                    </a:cubicBezTo>
                    <a:lnTo>
                      <a:pt x="39676" y="12"/>
                    </a:lnTo>
                    <a:cubicBezTo>
                      <a:pt x="17929" y="-517"/>
                      <a:pt x="0" y="16976"/>
                      <a:pt x="0" y="38736"/>
                    </a:cubicBezTo>
                    <a:close/>
                  </a:path>
                </a:pathLst>
              </a:custGeom>
              <a:solidFill>
                <a:srgbClr val="4438B7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84" name="Forme libre : forme 3055">
                <a:extLst>
                  <a:ext uri="{FF2B5EF4-FFF2-40B4-BE49-F238E27FC236}">
                    <a16:creationId xmlns:a16="http://schemas.microsoft.com/office/drawing/2014/main" id="{8A41BC1A-9AE2-28BA-736B-A4B74365116E}"/>
                  </a:ext>
                </a:extLst>
              </p:cNvPr>
              <p:cNvSpPr/>
              <p:nvPr/>
            </p:nvSpPr>
            <p:spPr>
              <a:xfrm>
                <a:off x="2984965" y="3900918"/>
                <a:ext cx="27084" cy="27084"/>
              </a:xfrm>
              <a:custGeom>
                <a:avLst/>
                <a:gdLst>
                  <a:gd name="connsiteX0" fmla="*/ 13542 w 27084"/>
                  <a:gd name="connsiteY0" fmla="*/ 27085 h 27084"/>
                  <a:gd name="connsiteX1" fmla="*/ 0 w 27084"/>
                  <a:gd name="connsiteY1" fmla="*/ 13542 h 27084"/>
                  <a:gd name="connsiteX2" fmla="*/ 13542 w 27084"/>
                  <a:gd name="connsiteY2" fmla="*/ 0 h 27084"/>
                  <a:gd name="connsiteX3" fmla="*/ 27085 w 27084"/>
                  <a:gd name="connsiteY3" fmla="*/ 13542 h 27084"/>
                  <a:gd name="connsiteX4" fmla="*/ 13542 w 27084"/>
                  <a:gd name="connsiteY4" fmla="*/ 27085 h 27084"/>
                  <a:gd name="connsiteX5" fmla="*/ 13542 w 27084"/>
                  <a:gd name="connsiteY5" fmla="*/ 1797 h 27084"/>
                  <a:gd name="connsiteX6" fmla="*/ 1797 w 27084"/>
                  <a:gd name="connsiteY6" fmla="*/ 13556 h 27084"/>
                  <a:gd name="connsiteX7" fmla="*/ 13542 w 27084"/>
                  <a:gd name="connsiteY7" fmla="*/ 25301 h 27084"/>
                  <a:gd name="connsiteX8" fmla="*/ 25301 w 27084"/>
                  <a:gd name="connsiteY8" fmla="*/ 13556 h 27084"/>
                  <a:gd name="connsiteX9" fmla="*/ 13542 w 27084"/>
                  <a:gd name="connsiteY9" fmla="*/ 1797 h 27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84" h="27084">
                    <a:moveTo>
                      <a:pt x="13542" y="27085"/>
                    </a:moveTo>
                    <a:cubicBezTo>
                      <a:pt x="6078" y="27085"/>
                      <a:pt x="0" y="21007"/>
                      <a:pt x="0" y="13542"/>
                    </a:cubicBezTo>
                    <a:cubicBezTo>
                      <a:pt x="0" y="6078"/>
                      <a:pt x="6078" y="0"/>
                      <a:pt x="13542" y="0"/>
                    </a:cubicBezTo>
                    <a:cubicBezTo>
                      <a:pt x="21007" y="0"/>
                      <a:pt x="27085" y="6078"/>
                      <a:pt x="27085" y="13542"/>
                    </a:cubicBezTo>
                    <a:cubicBezTo>
                      <a:pt x="27085" y="21007"/>
                      <a:pt x="21007" y="27085"/>
                      <a:pt x="13542" y="27085"/>
                    </a:cubicBezTo>
                    <a:close/>
                    <a:moveTo>
                      <a:pt x="13542" y="1797"/>
                    </a:moveTo>
                    <a:cubicBezTo>
                      <a:pt x="7069" y="1797"/>
                      <a:pt x="1797" y="7069"/>
                      <a:pt x="1797" y="13556"/>
                    </a:cubicBezTo>
                    <a:cubicBezTo>
                      <a:pt x="1797" y="20043"/>
                      <a:pt x="7069" y="25301"/>
                      <a:pt x="13542" y="25301"/>
                    </a:cubicBezTo>
                    <a:cubicBezTo>
                      <a:pt x="20016" y="25301"/>
                      <a:pt x="25301" y="20030"/>
                      <a:pt x="25301" y="13556"/>
                    </a:cubicBezTo>
                    <a:cubicBezTo>
                      <a:pt x="25301" y="7082"/>
                      <a:pt x="20030" y="1797"/>
                      <a:pt x="13542" y="1797"/>
                    </a:cubicBezTo>
                    <a:close/>
                  </a:path>
                </a:pathLst>
              </a:custGeom>
              <a:solidFill>
                <a:srgbClr val="FFFFFF">
                  <a:alpha val="65000"/>
                </a:srgbClr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85" name="Forme libre : forme 3056">
                <a:extLst>
                  <a:ext uri="{FF2B5EF4-FFF2-40B4-BE49-F238E27FC236}">
                    <a16:creationId xmlns:a16="http://schemas.microsoft.com/office/drawing/2014/main" id="{D199412B-BE8F-EB07-3898-A70E19E72D81}"/>
                  </a:ext>
                </a:extLst>
              </p:cNvPr>
              <p:cNvSpPr/>
              <p:nvPr/>
            </p:nvSpPr>
            <p:spPr>
              <a:xfrm>
                <a:off x="2799856" y="4083817"/>
                <a:ext cx="427199" cy="58222"/>
              </a:xfrm>
              <a:custGeom>
                <a:avLst/>
                <a:gdLst>
                  <a:gd name="connsiteX0" fmla="*/ 410230 w 427199"/>
                  <a:gd name="connsiteY0" fmla="*/ 58210 h 58222"/>
                  <a:gd name="connsiteX1" fmla="*/ 16972 w 427199"/>
                  <a:gd name="connsiteY1" fmla="*/ 58210 h 58222"/>
                  <a:gd name="connsiteX2" fmla="*/ 324 w 427199"/>
                  <a:gd name="connsiteY2" fmla="*/ 42434 h 58222"/>
                  <a:gd name="connsiteX3" fmla="*/ 5371 w 427199"/>
                  <a:gd name="connsiteY3" fmla="*/ 22484 h 58222"/>
                  <a:gd name="connsiteX4" fmla="*/ 21332 w 427199"/>
                  <a:gd name="connsiteY4" fmla="*/ 11835 h 58222"/>
                  <a:gd name="connsiteX5" fmla="*/ 400453 w 427199"/>
                  <a:gd name="connsiteY5" fmla="*/ 10 h 58222"/>
                  <a:gd name="connsiteX6" fmla="*/ 417682 w 427199"/>
                  <a:gd name="connsiteY6" fmla="*/ 10342 h 58222"/>
                  <a:gd name="connsiteX7" fmla="*/ 426785 w 427199"/>
                  <a:gd name="connsiteY7" fmla="*/ 42131 h 58222"/>
                  <a:gd name="connsiteX8" fmla="*/ 410230 w 427199"/>
                  <a:gd name="connsiteY8" fmla="*/ 58223 h 58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7199" h="58222">
                    <a:moveTo>
                      <a:pt x="410230" y="58210"/>
                    </a:moveTo>
                    <a:lnTo>
                      <a:pt x="16972" y="58210"/>
                    </a:lnTo>
                    <a:cubicBezTo>
                      <a:pt x="6283" y="58210"/>
                      <a:pt x="-1737" y="50600"/>
                      <a:pt x="324" y="42434"/>
                    </a:cubicBezTo>
                    <a:lnTo>
                      <a:pt x="5371" y="22484"/>
                    </a:lnTo>
                    <a:cubicBezTo>
                      <a:pt x="6891" y="16486"/>
                      <a:pt x="13497" y="12073"/>
                      <a:pt x="21332" y="11835"/>
                    </a:cubicBezTo>
                    <a:lnTo>
                      <a:pt x="400453" y="10"/>
                    </a:lnTo>
                    <a:cubicBezTo>
                      <a:pt x="408645" y="-241"/>
                      <a:pt x="415898" y="4106"/>
                      <a:pt x="417682" y="10342"/>
                    </a:cubicBezTo>
                    <a:lnTo>
                      <a:pt x="426785" y="42131"/>
                    </a:lnTo>
                    <a:cubicBezTo>
                      <a:pt x="429150" y="50388"/>
                      <a:pt x="421091" y="58223"/>
                      <a:pt x="410230" y="58223"/>
                    </a:cubicBezTo>
                    <a:close/>
                  </a:path>
                </a:pathLst>
              </a:custGeom>
              <a:solidFill>
                <a:srgbClr val="332989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86" name="Forme libre : forme 3057">
                <a:extLst>
                  <a:ext uri="{FF2B5EF4-FFF2-40B4-BE49-F238E27FC236}">
                    <a16:creationId xmlns:a16="http://schemas.microsoft.com/office/drawing/2014/main" id="{B73B3C73-4F2E-EDE3-0886-F9082A9CB368}"/>
                  </a:ext>
                </a:extLst>
              </p:cNvPr>
              <p:cNvSpPr/>
              <p:nvPr/>
            </p:nvSpPr>
            <p:spPr>
              <a:xfrm>
                <a:off x="2409825" y="3270539"/>
                <a:ext cx="1149497" cy="592652"/>
              </a:xfrm>
              <a:custGeom>
                <a:avLst/>
                <a:gdLst>
                  <a:gd name="connsiteX0" fmla="*/ 1096028 w 1149497"/>
                  <a:gd name="connsiteY0" fmla="*/ 13043 h 592652"/>
                  <a:gd name="connsiteX1" fmla="*/ 37301 w 1149497"/>
                  <a:gd name="connsiteY1" fmla="*/ 2 h 592652"/>
                  <a:gd name="connsiteX2" fmla="*/ 6807 w 1149497"/>
                  <a:gd name="connsiteY2" fmla="*/ 30522 h 592652"/>
                  <a:gd name="connsiteX3" fmla="*/ 3 w 1149497"/>
                  <a:gd name="connsiteY3" fmla="*/ 523572 h 592652"/>
                  <a:gd name="connsiteX4" fmla="*/ 29242 w 1149497"/>
                  <a:gd name="connsiteY4" fmla="*/ 554951 h 592652"/>
                  <a:gd name="connsiteX5" fmla="*/ 1093980 w 1149497"/>
                  <a:gd name="connsiteY5" fmla="*/ 592619 h 592652"/>
                  <a:gd name="connsiteX6" fmla="*/ 1133326 w 1149497"/>
                  <a:gd name="connsiteY6" fmla="*/ 576949 h 592652"/>
                  <a:gd name="connsiteX7" fmla="*/ 1149497 w 1149497"/>
                  <a:gd name="connsiteY7" fmla="*/ 536732 h 592652"/>
                  <a:gd name="connsiteX8" fmla="*/ 1149497 w 1149497"/>
                  <a:gd name="connsiteY8" fmla="*/ 68943 h 592652"/>
                  <a:gd name="connsiteX9" fmla="*/ 1096015 w 1149497"/>
                  <a:gd name="connsiteY9" fmla="*/ 13043 h 592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49497" h="592652">
                    <a:moveTo>
                      <a:pt x="1096028" y="13043"/>
                    </a:moveTo>
                    <a:lnTo>
                      <a:pt x="37301" y="2"/>
                    </a:lnTo>
                    <a:cubicBezTo>
                      <a:pt x="20614" y="-209"/>
                      <a:pt x="7045" y="13452"/>
                      <a:pt x="6807" y="30522"/>
                    </a:cubicBezTo>
                    <a:lnTo>
                      <a:pt x="3" y="523572"/>
                    </a:lnTo>
                    <a:cubicBezTo>
                      <a:pt x="-235" y="540418"/>
                      <a:pt x="12779" y="554370"/>
                      <a:pt x="29242" y="554951"/>
                    </a:cubicBezTo>
                    <a:lnTo>
                      <a:pt x="1093980" y="592619"/>
                    </a:lnTo>
                    <a:cubicBezTo>
                      <a:pt x="1108791" y="593147"/>
                      <a:pt x="1122677" y="587493"/>
                      <a:pt x="1133326" y="576949"/>
                    </a:cubicBezTo>
                    <a:cubicBezTo>
                      <a:pt x="1143988" y="566419"/>
                      <a:pt x="1149497" y="551899"/>
                      <a:pt x="1149497" y="536732"/>
                    </a:cubicBezTo>
                    <a:lnTo>
                      <a:pt x="1149497" y="68943"/>
                    </a:lnTo>
                    <a:cubicBezTo>
                      <a:pt x="1149497" y="38331"/>
                      <a:pt x="1125940" y="13400"/>
                      <a:pt x="1096015" y="13043"/>
                    </a:cubicBezTo>
                    <a:close/>
                  </a:path>
                </a:pathLst>
              </a:custGeom>
              <a:solidFill>
                <a:srgbClr val="FFFFFF">
                  <a:alpha val="28000"/>
                </a:srgbClr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418" name="Graphique 1982">
              <a:extLst>
                <a:ext uri="{FF2B5EF4-FFF2-40B4-BE49-F238E27FC236}">
                  <a16:creationId xmlns:a16="http://schemas.microsoft.com/office/drawing/2014/main" id="{67FC960F-D67D-99E8-7093-EC6044D2FDAE}"/>
                </a:ext>
              </a:extLst>
            </p:cNvPr>
            <p:cNvGrpSpPr/>
            <p:nvPr/>
          </p:nvGrpSpPr>
          <p:grpSpPr>
            <a:xfrm>
              <a:off x="2427968" y="3296279"/>
              <a:ext cx="521103" cy="521432"/>
              <a:chOff x="2427968" y="3296279"/>
              <a:chExt cx="521103" cy="521432"/>
            </a:xfrm>
          </p:grpSpPr>
          <p:grpSp>
            <p:nvGrpSpPr>
              <p:cNvPr id="569" name="Graphique 1982">
                <a:extLst>
                  <a:ext uri="{FF2B5EF4-FFF2-40B4-BE49-F238E27FC236}">
                    <a16:creationId xmlns:a16="http://schemas.microsoft.com/office/drawing/2014/main" id="{9C295935-9979-C459-9BB5-0F920A7073EF}"/>
                  </a:ext>
                </a:extLst>
              </p:cNvPr>
              <p:cNvGrpSpPr/>
              <p:nvPr/>
            </p:nvGrpSpPr>
            <p:grpSpPr>
              <a:xfrm>
                <a:off x="2427968" y="3296279"/>
                <a:ext cx="521103" cy="521432"/>
                <a:chOff x="2427968" y="3296279"/>
                <a:chExt cx="521103" cy="521432"/>
              </a:xfrm>
            </p:grpSpPr>
            <p:sp>
              <p:nvSpPr>
                <p:cNvPr id="579" name="Forme libre : forme 3060">
                  <a:extLst>
                    <a:ext uri="{FF2B5EF4-FFF2-40B4-BE49-F238E27FC236}">
                      <a16:creationId xmlns:a16="http://schemas.microsoft.com/office/drawing/2014/main" id="{AA11AD76-4D39-EA01-3B2C-D2451BEDA01A}"/>
                    </a:ext>
                  </a:extLst>
                </p:cNvPr>
                <p:cNvSpPr/>
                <p:nvPr/>
              </p:nvSpPr>
              <p:spPr>
                <a:xfrm>
                  <a:off x="2427968" y="3296279"/>
                  <a:ext cx="521103" cy="521432"/>
                </a:xfrm>
                <a:custGeom>
                  <a:avLst/>
                  <a:gdLst>
                    <a:gd name="connsiteX0" fmla="*/ 23333 w 521103"/>
                    <a:gd name="connsiteY0" fmla="*/ 13 h 521432"/>
                    <a:gd name="connsiteX1" fmla="*/ 497965 w 521103"/>
                    <a:gd name="connsiteY1" fmla="*/ 13 h 521432"/>
                    <a:gd name="connsiteX2" fmla="*/ 521099 w 521103"/>
                    <a:gd name="connsiteY2" fmla="*/ 29067 h 521432"/>
                    <a:gd name="connsiteX3" fmla="*/ 514427 w 521103"/>
                    <a:gd name="connsiteY3" fmla="*/ 483273 h 521432"/>
                    <a:gd name="connsiteX4" fmla="*/ 482533 w 521103"/>
                    <a:gd name="connsiteY4" fmla="*/ 521430 h 521432"/>
                    <a:gd name="connsiteX5" fmla="*/ 22844 w 521103"/>
                    <a:gd name="connsiteY5" fmla="*/ 514308 h 521432"/>
                    <a:gd name="connsiteX6" fmla="*/ 0 w 521103"/>
                    <a:gd name="connsiteY6" fmla="*/ 485757 h 521432"/>
                    <a:gd name="connsiteX7" fmla="*/ 225 w 521103"/>
                    <a:gd name="connsiteY7" fmla="*/ 28525 h 521432"/>
                    <a:gd name="connsiteX8" fmla="*/ 23359 w 521103"/>
                    <a:gd name="connsiteY8" fmla="*/ 0 h 521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1103" h="521432">
                      <a:moveTo>
                        <a:pt x="23333" y="13"/>
                      </a:moveTo>
                      <a:lnTo>
                        <a:pt x="497965" y="13"/>
                      </a:lnTo>
                      <a:cubicBezTo>
                        <a:pt x="510913" y="13"/>
                        <a:pt x="521337" y="13106"/>
                        <a:pt x="521099" y="29067"/>
                      </a:cubicBezTo>
                      <a:lnTo>
                        <a:pt x="514427" y="483273"/>
                      </a:lnTo>
                      <a:cubicBezTo>
                        <a:pt x="514110" y="504650"/>
                        <a:pt x="499854" y="521694"/>
                        <a:pt x="482533" y="521430"/>
                      </a:cubicBezTo>
                      <a:lnTo>
                        <a:pt x="22844" y="514308"/>
                      </a:lnTo>
                      <a:cubicBezTo>
                        <a:pt x="10173" y="514110"/>
                        <a:pt x="-13" y="501387"/>
                        <a:pt x="0" y="485757"/>
                      </a:cubicBezTo>
                      <a:lnTo>
                        <a:pt x="225" y="28525"/>
                      </a:lnTo>
                      <a:cubicBezTo>
                        <a:pt x="225" y="12776"/>
                        <a:pt x="10583" y="0"/>
                        <a:pt x="23359" y="0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80" name="Forme libre : forme 3061">
                  <a:extLst>
                    <a:ext uri="{FF2B5EF4-FFF2-40B4-BE49-F238E27FC236}">
                      <a16:creationId xmlns:a16="http://schemas.microsoft.com/office/drawing/2014/main" id="{EE7B5D54-ADA8-93BF-576B-4013CA60D58E}"/>
                    </a:ext>
                  </a:extLst>
                </p:cNvPr>
                <p:cNvSpPr/>
                <p:nvPr/>
              </p:nvSpPr>
              <p:spPr>
                <a:xfrm>
                  <a:off x="2436385" y="3309676"/>
                  <a:ext cx="500386" cy="499751"/>
                </a:xfrm>
                <a:custGeom>
                  <a:avLst/>
                  <a:gdLst>
                    <a:gd name="connsiteX0" fmla="*/ 22421 w 500386"/>
                    <a:gd name="connsiteY0" fmla="*/ 0 h 499751"/>
                    <a:gd name="connsiteX1" fmla="*/ 478173 w 500386"/>
                    <a:gd name="connsiteY1" fmla="*/ 0 h 499751"/>
                    <a:gd name="connsiteX2" fmla="*/ 500383 w 500386"/>
                    <a:gd name="connsiteY2" fmla="*/ 27851 h 499751"/>
                    <a:gd name="connsiteX3" fmla="*/ 493975 w 500386"/>
                    <a:gd name="connsiteY3" fmla="*/ 463177 h 499751"/>
                    <a:gd name="connsiteX4" fmla="*/ 463349 w 500386"/>
                    <a:gd name="connsiteY4" fmla="*/ 499749 h 499751"/>
                    <a:gd name="connsiteX5" fmla="*/ 21932 w 500386"/>
                    <a:gd name="connsiteY5" fmla="*/ 492931 h 499751"/>
                    <a:gd name="connsiteX6" fmla="*/ 0 w 500386"/>
                    <a:gd name="connsiteY6" fmla="*/ 465569 h 499751"/>
                    <a:gd name="connsiteX7" fmla="*/ 211 w 500386"/>
                    <a:gd name="connsiteY7" fmla="*/ 27349 h 499751"/>
                    <a:gd name="connsiteX8" fmla="*/ 22421 w 500386"/>
                    <a:gd name="connsiteY8" fmla="*/ 13 h 4997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00386" h="499751">
                      <a:moveTo>
                        <a:pt x="22421" y="0"/>
                      </a:moveTo>
                      <a:lnTo>
                        <a:pt x="478173" y="0"/>
                      </a:lnTo>
                      <a:cubicBezTo>
                        <a:pt x="490606" y="0"/>
                        <a:pt x="500607" y="12552"/>
                        <a:pt x="500383" y="27851"/>
                      </a:cubicBezTo>
                      <a:lnTo>
                        <a:pt x="493975" y="463177"/>
                      </a:lnTo>
                      <a:cubicBezTo>
                        <a:pt x="493671" y="483669"/>
                        <a:pt x="479983" y="500013"/>
                        <a:pt x="463349" y="499749"/>
                      </a:cubicBezTo>
                      <a:lnTo>
                        <a:pt x="21932" y="492931"/>
                      </a:lnTo>
                      <a:cubicBezTo>
                        <a:pt x="9764" y="492746"/>
                        <a:pt x="-13" y="480538"/>
                        <a:pt x="0" y="465569"/>
                      </a:cubicBezTo>
                      <a:lnTo>
                        <a:pt x="211" y="27349"/>
                      </a:lnTo>
                      <a:cubicBezTo>
                        <a:pt x="211" y="12248"/>
                        <a:pt x="10160" y="13"/>
                        <a:pt x="22421" y="13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570" name="Graphique 1982">
                <a:extLst>
                  <a:ext uri="{FF2B5EF4-FFF2-40B4-BE49-F238E27FC236}">
                    <a16:creationId xmlns:a16="http://schemas.microsoft.com/office/drawing/2014/main" id="{F193C9DD-C411-70C0-E070-A1C3223147A8}"/>
                  </a:ext>
                </a:extLst>
              </p:cNvPr>
              <p:cNvGrpSpPr/>
              <p:nvPr/>
            </p:nvGrpSpPr>
            <p:grpSpPr>
              <a:xfrm>
                <a:off x="2453692" y="3321739"/>
                <a:ext cx="463983" cy="476561"/>
                <a:chOff x="2453692" y="3321739"/>
                <a:chExt cx="463983" cy="476561"/>
              </a:xfrm>
              <a:solidFill>
                <a:srgbClr val="DAD9FC"/>
              </a:solidFill>
            </p:grpSpPr>
            <p:sp>
              <p:nvSpPr>
                <p:cNvPr id="571" name="Forme libre : forme 3063">
                  <a:extLst>
                    <a:ext uri="{FF2B5EF4-FFF2-40B4-BE49-F238E27FC236}">
                      <a16:creationId xmlns:a16="http://schemas.microsoft.com/office/drawing/2014/main" id="{2F684FEC-D270-336C-37BB-2C00CF5C59AB}"/>
                    </a:ext>
                  </a:extLst>
                </p:cNvPr>
                <p:cNvSpPr/>
                <p:nvPr/>
              </p:nvSpPr>
              <p:spPr>
                <a:xfrm>
                  <a:off x="2457352" y="3321739"/>
                  <a:ext cx="327901" cy="39662"/>
                </a:xfrm>
                <a:custGeom>
                  <a:avLst/>
                  <a:gdLst>
                    <a:gd name="connsiteX0" fmla="*/ 315241 w 327901"/>
                    <a:gd name="connsiteY0" fmla="*/ 39663 h 39662"/>
                    <a:gd name="connsiteX1" fmla="*/ 315109 w 327901"/>
                    <a:gd name="connsiteY1" fmla="*/ 39663 h 39662"/>
                    <a:gd name="connsiteX2" fmla="*/ 14124 w 327901"/>
                    <a:gd name="connsiteY2" fmla="*/ 36307 h 39662"/>
                    <a:gd name="connsiteX3" fmla="*/ 0 w 327901"/>
                    <a:gd name="connsiteY3" fmla="*/ 22606 h 39662"/>
                    <a:gd name="connsiteX4" fmla="*/ 0 w 327901"/>
                    <a:gd name="connsiteY4" fmla="*/ 10808 h 39662"/>
                    <a:gd name="connsiteX5" fmla="*/ 3316 w 327901"/>
                    <a:gd name="connsiteY5" fmla="*/ 3144 h 39662"/>
                    <a:gd name="connsiteX6" fmla="*/ 11244 w 327901"/>
                    <a:gd name="connsiteY6" fmla="*/ 0 h 39662"/>
                    <a:gd name="connsiteX7" fmla="*/ 317276 w 327901"/>
                    <a:gd name="connsiteY7" fmla="*/ 0 h 39662"/>
                    <a:gd name="connsiteX8" fmla="*/ 325216 w 327901"/>
                    <a:gd name="connsiteY8" fmla="*/ 3422 h 39662"/>
                    <a:gd name="connsiteX9" fmla="*/ 327872 w 327901"/>
                    <a:gd name="connsiteY9" fmla="*/ 10953 h 39662"/>
                    <a:gd name="connsiteX10" fmla="*/ 326432 w 327901"/>
                    <a:gd name="connsiteY10" fmla="*/ 29688 h 39662"/>
                    <a:gd name="connsiteX11" fmla="*/ 315241 w 327901"/>
                    <a:gd name="connsiteY11" fmla="*/ 39663 h 39662"/>
                    <a:gd name="connsiteX12" fmla="*/ 11244 w 327901"/>
                    <a:gd name="connsiteY12" fmla="*/ 2682 h 39662"/>
                    <a:gd name="connsiteX13" fmla="*/ 5153 w 327901"/>
                    <a:gd name="connsiteY13" fmla="*/ 5087 h 39662"/>
                    <a:gd name="connsiteX14" fmla="*/ 2669 w 327901"/>
                    <a:gd name="connsiteY14" fmla="*/ 10808 h 39662"/>
                    <a:gd name="connsiteX15" fmla="*/ 2669 w 327901"/>
                    <a:gd name="connsiteY15" fmla="*/ 22606 h 39662"/>
                    <a:gd name="connsiteX16" fmla="*/ 14150 w 327901"/>
                    <a:gd name="connsiteY16" fmla="*/ 33625 h 39662"/>
                    <a:gd name="connsiteX17" fmla="*/ 315135 w 327901"/>
                    <a:gd name="connsiteY17" fmla="*/ 36981 h 39662"/>
                    <a:gd name="connsiteX18" fmla="*/ 323763 w 327901"/>
                    <a:gd name="connsiteY18" fmla="*/ 29476 h 39662"/>
                    <a:gd name="connsiteX19" fmla="*/ 325203 w 327901"/>
                    <a:gd name="connsiteY19" fmla="*/ 10741 h 39662"/>
                    <a:gd name="connsiteX20" fmla="*/ 323261 w 327901"/>
                    <a:gd name="connsiteY20" fmla="*/ 5232 h 39662"/>
                    <a:gd name="connsiteX21" fmla="*/ 317289 w 327901"/>
                    <a:gd name="connsiteY21" fmla="*/ 2669 h 39662"/>
                    <a:gd name="connsiteX22" fmla="*/ 11257 w 327901"/>
                    <a:gd name="connsiteY22" fmla="*/ 2669 h 39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27901" h="39662">
                      <a:moveTo>
                        <a:pt x="315241" y="39663"/>
                      </a:moveTo>
                      <a:cubicBezTo>
                        <a:pt x="315241" y="39663"/>
                        <a:pt x="315149" y="39663"/>
                        <a:pt x="315109" y="39663"/>
                      </a:cubicBezTo>
                      <a:lnTo>
                        <a:pt x="14124" y="36307"/>
                      </a:lnTo>
                      <a:cubicBezTo>
                        <a:pt x="6329" y="36214"/>
                        <a:pt x="0" y="30071"/>
                        <a:pt x="0" y="22606"/>
                      </a:cubicBezTo>
                      <a:lnTo>
                        <a:pt x="0" y="10808"/>
                      </a:lnTo>
                      <a:cubicBezTo>
                        <a:pt x="0" y="7914"/>
                        <a:pt x="1176" y="5192"/>
                        <a:pt x="3316" y="3144"/>
                      </a:cubicBezTo>
                      <a:cubicBezTo>
                        <a:pt x="5443" y="1123"/>
                        <a:pt x="8258" y="0"/>
                        <a:pt x="11244" y="0"/>
                      </a:cubicBezTo>
                      <a:lnTo>
                        <a:pt x="317276" y="0"/>
                      </a:lnTo>
                      <a:cubicBezTo>
                        <a:pt x="320315" y="0"/>
                        <a:pt x="323208" y="1242"/>
                        <a:pt x="325216" y="3422"/>
                      </a:cubicBezTo>
                      <a:cubicBezTo>
                        <a:pt x="327145" y="5496"/>
                        <a:pt x="328083" y="8178"/>
                        <a:pt x="327872" y="10953"/>
                      </a:cubicBezTo>
                      <a:lnTo>
                        <a:pt x="326432" y="29688"/>
                      </a:lnTo>
                      <a:cubicBezTo>
                        <a:pt x="325996" y="35303"/>
                        <a:pt x="321094" y="39663"/>
                        <a:pt x="315241" y="39663"/>
                      </a:cubicBezTo>
                      <a:close/>
                      <a:moveTo>
                        <a:pt x="11244" y="2682"/>
                      </a:moveTo>
                      <a:cubicBezTo>
                        <a:pt x="8945" y="2682"/>
                        <a:pt x="6778" y="3541"/>
                        <a:pt x="5153" y="5087"/>
                      </a:cubicBezTo>
                      <a:cubicBezTo>
                        <a:pt x="3554" y="6619"/>
                        <a:pt x="2669" y="8654"/>
                        <a:pt x="2669" y="10808"/>
                      </a:cubicBezTo>
                      <a:lnTo>
                        <a:pt x="2669" y="22606"/>
                      </a:lnTo>
                      <a:cubicBezTo>
                        <a:pt x="2669" y="28617"/>
                        <a:pt x="7822" y="33559"/>
                        <a:pt x="14150" y="33625"/>
                      </a:cubicBezTo>
                      <a:lnTo>
                        <a:pt x="315135" y="36981"/>
                      </a:lnTo>
                      <a:cubicBezTo>
                        <a:pt x="319680" y="37020"/>
                        <a:pt x="323433" y="33731"/>
                        <a:pt x="323763" y="29476"/>
                      </a:cubicBezTo>
                      <a:lnTo>
                        <a:pt x="325203" y="10741"/>
                      </a:lnTo>
                      <a:cubicBezTo>
                        <a:pt x="325362" y="8720"/>
                        <a:pt x="324661" y="6765"/>
                        <a:pt x="323261" y="5232"/>
                      </a:cubicBezTo>
                      <a:cubicBezTo>
                        <a:pt x="321755" y="3607"/>
                        <a:pt x="319575" y="2669"/>
                        <a:pt x="317289" y="2669"/>
                      </a:cubicBezTo>
                      <a:lnTo>
                        <a:pt x="11257" y="2669"/>
                      </a:ln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2" name="Forme libre : forme 3064">
                  <a:extLst>
                    <a:ext uri="{FF2B5EF4-FFF2-40B4-BE49-F238E27FC236}">
                      <a16:creationId xmlns:a16="http://schemas.microsoft.com/office/drawing/2014/main" id="{8A20A0FE-5C0E-DBCA-9252-8DA212A85352}"/>
                    </a:ext>
                  </a:extLst>
                </p:cNvPr>
                <p:cNvSpPr/>
                <p:nvPr/>
              </p:nvSpPr>
              <p:spPr>
                <a:xfrm>
                  <a:off x="2464513" y="3328741"/>
                  <a:ext cx="315503" cy="27072"/>
                </a:xfrm>
                <a:custGeom>
                  <a:avLst/>
                  <a:gdLst>
                    <a:gd name="connsiteX0" fmla="*/ 304394 w 315503"/>
                    <a:gd name="connsiteY0" fmla="*/ 27072 h 27072"/>
                    <a:gd name="connsiteX1" fmla="*/ 12419 w 315503"/>
                    <a:gd name="connsiteY1" fmla="*/ 24614 h 27072"/>
                    <a:gd name="connsiteX2" fmla="*/ 0 w 315503"/>
                    <a:gd name="connsiteY2" fmla="*/ 15564 h 27072"/>
                    <a:gd name="connsiteX3" fmla="*/ 0 w 315503"/>
                    <a:gd name="connsiteY3" fmla="*/ 6923 h 27072"/>
                    <a:gd name="connsiteX4" fmla="*/ 9618 w 315503"/>
                    <a:gd name="connsiteY4" fmla="*/ 0 h 27072"/>
                    <a:gd name="connsiteX5" fmla="*/ 306495 w 315503"/>
                    <a:gd name="connsiteY5" fmla="*/ 0 h 27072"/>
                    <a:gd name="connsiteX6" fmla="*/ 315479 w 315503"/>
                    <a:gd name="connsiteY6" fmla="*/ 6963 h 27072"/>
                    <a:gd name="connsiteX7" fmla="*/ 314078 w 315503"/>
                    <a:gd name="connsiteY7" fmla="*/ 20677 h 27072"/>
                    <a:gd name="connsiteX8" fmla="*/ 304407 w 315503"/>
                    <a:gd name="connsiteY8" fmla="*/ 27072 h 27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5503" h="27072">
                      <a:moveTo>
                        <a:pt x="304394" y="27072"/>
                      </a:moveTo>
                      <a:lnTo>
                        <a:pt x="12419" y="24614"/>
                      </a:lnTo>
                      <a:cubicBezTo>
                        <a:pt x="5536" y="24561"/>
                        <a:pt x="0" y="20518"/>
                        <a:pt x="0" y="15564"/>
                      </a:cubicBezTo>
                      <a:lnTo>
                        <a:pt x="0" y="6923"/>
                      </a:lnTo>
                      <a:cubicBezTo>
                        <a:pt x="0" y="3092"/>
                        <a:pt x="4307" y="0"/>
                        <a:pt x="9618" y="0"/>
                      </a:cubicBezTo>
                      <a:lnTo>
                        <a:pt x="306495" y="0"/>
                      </a:lnTo>
                      <a:cubicBezTo>
                        <a:pt x="311727" y="0"/>
                        <a:pt x="315862" y="3211"/>
                        <a:pt x="315479" y="6963"/>
                      </a:cubicBezTo>
                      <a:lnTo>
                        <a:pt x="314078" y="20677"/>
                      </a:lnTo>
                      <a:cubicBezTo>
                        <a:pt x="313709" y="24310"/>
                        <a:pt x="309467" y="27125"/>
                        <a:pt x="304407" y="27072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3" name="Forme libre : forme 3065">
                  <a:extLst>
                    <a:ext uri="{FF2B5EF4-FFF2-40B4-BE49-F238E27FC236}">
                      <a16:creationId xmlns:a16="http://schemas.microsoft.com/office/drawing/2014/main" id="{A38F66DA-FBB8-4B2F-D167-6D3CF7E93E75}"/>
                    </a:ext>
                  </a:extLst>
                </p:cNvPr>
                <p:cNvSpPr/>
                <p:nvPr/>
              </p:nvSpPr>
              <p:spPr>
                <a:xfrm>
                  <a:off x="2453864" y="3381101"/>
                  <a:ext cx="419947" cy="25393"/>
                </a:xfrm>
                <a:custGeom>
                  <a:avLst/>
                  <a:gdLst>
                    <a:gd name="connsiteX0" fmla="*/ 415019 w 419947"/>
                    <a:gd name="connsiteY0" fmla="*/ 25381 h 25393"/>
                    <a:gd name="connsiteX1" fmla="*/ 4928 w 419947"/>
                    <a:gd name="connsiteY1" fmla="*/ 25381 h 25393"/>
                    <a:gd name="connsiteX2" fmla="*/ 0 w 419947"/>
                    <a:gd name="connsiteY2" fmla="*/ 19951 h 25393"/>
                    <a:gd name="connsiteX3" fmla="*/ 0 w 419947"/>
                    <a:gd name="connsiteY3" fmla="*/ 5430 h 25393"/>
                    <a:gd name="connsiteX4" fmla="*/ 4968 w 419947"/>
                    <a:gd name="connsiteY4" fmla="*/ 0 h 25393"/>
                    <a:gd name="connsiteX5" fmla="*/ 415059 w 419947"/>
                    <a:gd name="connsiteY5" fmla="*/ 4003 h 25393"/>
                    <a:gd name="connsiteX6" fmla="*/ 419947 w 419947"/>
                    <a:gd name="connsiteY6" fmla="*/ 9434 h 25393"/>
                    <a:gd name="connsiteX7" fmla="*/ 419947 w 419947"/>
                    <a:gd name="connsiteY7" fmla="*/ 19964 h 25393"/>
                    <a:gd name="connsiteX8" fmla="*/ 415019 w 419947"/>
                    <a:gd name="connsiteY8" fmla="*/ 25394 h 25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19947" h="25393">
                      <a:moveTo>
                        <a:pt x="415019" y="25381"/>
                      </a:moveTo>
                      <a:lnTo>
                        <a:pt x="4928" y="25381"/>
                      </a:lnTo>
                      <a:cubicBezTo>
                        <a:pt x="2206" y="25381"/>
                        <a:pt x="0" y="22950"/>
                        <a:pt x="0" y="19951"/>
                      </a:cubicBezTo>
                      <a:lnTo>
                        <a:pt x="0" y="5430"/>
                      </a:lnTo>
                      <a:cubicBezTo>
                        <a:pt x="0" y="2418"/>
                        <a:pt x="2233" y="-26"/>
                        <a:pt x="4968" y="0"/>
                      </a:cubicBezTo>
                      <a:lnTo>
                        <a:pt x="415059" y="4003"/>
                      </a:lnTo>
                      <a:cubicBezTo>
                        <a:pt x="417767" y="4030"/>
                        <a:pt x="419947" y="6448"/>
                        <a:pt x="419947" y="9434"/>
                      </a:cubicBezTo>
                      <a:lnTo>
                        <a:pt x="419947" y="19964"/>
                      </a:lnTo>
                      <a:cubicBezTo>
                        <a:pt x="419947" y="22963"/>
                        <a:pt x="417741" y="25394"/>
                        <a:pt x="415019" y="25394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4" name="Forme libre : forme 3066">
                  <a:extLst>
                    <a:ext uri="{FF2B5EF4-FFF2-40B4-BE49-F238E27FC236}">
                      <a16:creationId xmlns:a16="http://schemas.microsoft.com/office/drawing/2014/main" id="{835344C4-CA38-2821-FDEF-91444971D14A}"/>
                    </a:ext>
                  </a:extLst>
                </p:cNvPr>
                <p:cNvSpPr/>
                <p:nvPr/>
              </p:nvSpPr>
              <p:spPr>
                <a:xfrm>
                  <a:off x="2455635" y="3412109"/>
                  <a:ext cx="460283" cy="93293"/>
                </a:xfrm>
                <a:custGeom>
                  <a:avLst/>
                  <a:gdLst>
                    <a:gd name="connsiteX0" fmla="*/ 445711 w 460283"/>
                    <a:gd name="connsiteY0" fmla="*/ 93279 h 93293"/>
                    <a:gd name="connsiteX1" fmla="*/ 13846 w 460283"/>
                    <a:gd name="connsiteY1" fmla="*/ 87518 h 93293"/>
                    <a:gd name="connsiteX2" fmla="*/ 0 w 460283"/>
                    <a:gd name="connsiteY2" fmla="*/ 73487 h 93293"/>
                    <a:gd name="connsiteX3" fmla="*/ 0 w 460283"/>
                    <a:gd name="connsiteY3" fmla="*/ 14191 h 93293"/>
                    <a:gd name="connsiteX4" fmla="*/ 14348 w 460283"/>
                    <a:gd name="connsiteY4" fmla="*/ 1 h 93293"/>
                    <a:gd name="connsiteX5" fmla="*/ 444958 w 460283"/>
                    <a:gd name="connsiteY5" fmla="*/ 4612 h 93293"/>
                    <a:gd name="connsiteX6" fmla="*/ 460284 w 460283"/>
                    <a:gd name="connsiteY6" fmla="*/ 20110 h 93293"/>
                    <a:gd name="connsiteX7" fmla="*/ 460284 w 460283"/>
                    <a:gd name="connsiteY7" fmla="*/ 78917 h 93293"/>
                    <a:gd name="connsiteX8" fmla="*/ 445711 w 460283"/>
                    <a:gd name="connsiteY8" fmla="*/ 93292 h 932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0283" h="93293">
                      <a:moveTo>
                        <a:pt x="445711" y="93279"/>
                      </a:moveTo>
                      <a:lnTo>
                        <a:pt x="13846" y="87518"/>
                      </a:lnTo>
                      <a:cubicBezTo>
                        <a:pt x="6170" y="87412"/>
                        <a:pt x="0" y="81163"/>
                        <a:pt x="0" y="73487"/>
                      </a:cubicBezTo>
                      <a:lnTo>
                        <a:pt x="0" y="14191"/>
                      </a:lnTo>
                      <a:cubicBezTo>
                        <a:pt x="0" y="6290"/>
                        <a:pt x="6448" y="-91"/>
                        <a:pt x="14348" y="1"/>
                      </a:cubicBezTo>
                      <a:lnTo>
                        <a:pt x="444958" y="4612"/>
                      </a:lnTo>
                      <a:cubicBezTo>
                        <a:pt x="453453" y="4705"/>
                        <a:pt x="460284" y="11614"/>
                        <a:pt x="460284" y="20110"/>
                      </a:cubicBezTo>
                      <a:lnTo>
                        <a:pt x="460284" y="78917"/>
                      </a:lnTo>
                      <a:cubicBezTo>
                        <a:pt x="460284" y="86937"/>
                        <a:pt x="453731" y="93397"/>
                        <a:pt x="445711" y="93292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5" name="Forme libre : forme 3067">
                  <a:extLst>
                    <a:ext uri="{FF2B5EF4-FFF2-40B4-BE49-F238E27FC236}">
                      <a16:creationId xmlns:a16="http://schemas.microsoft.com/office/drawing/2014/main" id="{3D62B7C4-8BBF-38D8-71BC-DBD4B4E7CEB9}"/>
                    </a:ext>
                  </a:extLst>
                </p:cNvPr>
                <p:cNvSpPr/>
                <p:nvPr/>
              </p:nvSpPr>
              <p:spPr>
                <a:xfrm>
                  <a:off x="2453692" y="3524161"/>
                  <a:ext cx="382411" cy="25393"/>
                </a:xfrm>
                <a:custGeom>
                  <a:avLst/>
                  <a:gdLst>
                    <a:gd name="connsiteX0" fmla="*/ 377919 w 382411"/>
                    <a:gd name="connsiteY0" fmla="*/ 25381 h 25393"/>
                    <a:gd name="connsiteX1" fmla="*/ 4492 w 382411"/>
                    <a:gd name="connsiteY1" fmla="*/ 25381 h 25393"/>
                    <a:gd name="connsiteX2" fmla="*/ 0 w 382411"/>
                    <a:gd name="connsiteY2" fmla="*/ 19951 h 25393"/>
                    <a:gd name="connsiteX3" fmla="*/ 0 w 382411"/>
                    <a:gd name="connsiteY3" fmla="*/ 5430 h 25393"/>
                    <a:gd name="connsiteX4" fmla="*/ 4532 w 382411"/>
                    <a:gd name="connsiteY4" fmla="*/ 0 h 25393"/>
                    <a:gd name="connsiteX5" fmla="*/ 377959 w 382411"/>
                    <a:gd name="connsiteY5" fmla="*/ 4003 h 25393"/>
                    <a:gd name="connsiteX6" fmla="*/ 382412 w 382411"/>
                    <a:gd name="connsiteY6" fmla="*/ 9434 h 25393"/>
                    <a:gd name="connsiteX7" fmla="*/ 382412 w 382411"/>
                    <a:gd name="connsiteY7" fmla="*/ 19964 h 25393"/>
                    <a:gd name="connsiteX8" fmla="*/ 377919 w 382411"/>
                    <a:gd name="connsiteY8" fmla="*/ 25394 h 25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2411" h="25393">
                      <a:moveTo>
                        <a:pt x="377919" y="25381"/>
                      </a:moveTo>
                      <a:lnTo>
                        <a:pt x="4492" y="25381"/>
                      </a:lnTo>
                      <a:cubicBezTo>
                        <a:pt x="2008" y="25381"/>
                        <a:pt x="0" y="22950"/>
                        <a:pt x="0" y="19951"/>
                      </a:cubicBezTo>
                      <a:lnTo>
                        <a:pt x="0" y="5430"/>
                      </a:lnTo>
                      <a:cubicBezTo>
                        <a:pt x="0" y="2418"/>
                        <a:pt x="2035" y="-26"/>
                        <a:pt x="4532" y="0"/>
                      </a:cubicBezTo>
                      <a:lnTo>
                        <a:pt x="377959" y="4003"/>
                      </a:lnTo>
                      <a:cubicBezTo>
                        <a:pt x="380417" y="4030"/>
                        <a:pt x="382412" y="6448"/>
                        <a:pt x="382412" y="9434"/>
                      </a:cubicBezTo>
                      <a:lnTo>
                        <a:pt x="382412" y="19964"/>
                      </a:lnTo>
                      <a:cubicBezTo>
                        <a:pt x="382412" y="22963"/>
                        <a:pt x="380403" y="25394"/>
                        <a:pt x="377919" y="25394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6" name="Forme libre : forme 3068">
                  <a:extLst>
                    <a:ext uri="{FF2B5EF4-FFF2-40B4-BE49-F238E27FC236}">
                      <a16:creationId xmlns:a16="http://schemas.microsoft.com/office/drawing/2014/main" id="{68BEB308-D960-3029-0A09-C47217DA8ACF}"/>
                    </a:ext>
                  </a:extLst>
                </p:cNvPr>
                <p:cNvSpPr/>
                <p:nvPr/>
              </p:nvSpPr>
              <p:spPr>
                <a:xfrm>
                  <a:off x="2455463" y="3555196"/>
                  <a:ext cx="460283" cy="102145"/>
                </a:xfrm>
                <a:custGeom>
                  <a:avLst/>
                  <a:gdLst>
                    <a:gd name="connsiteX0" fmla="*/ 445711 w 460283"/>
                    <a:gd name="connsiteY0" fmla="*/ 102131 h 102145"/>
                    <a:gd name="connsiteX1" fmla="*/ 13846 w 460283"/>
                    <a:gd name="connsiteY1" fmla="*/ 95828 h 102145"/>
                    <a:gd name="connsiteX2" fmla="*/ 0 w 460283"/>
                    <a:gd name="connsiteY2" fmla="*/ 80463 h 102145"/>
                    <a:gd name="connsiteX3" fmla="*/ 0 w 460283"/>
                    <a:gd name="connsiteY3" fmla="*/ 15538 h 102145"/>
                    <a:gd name="connsiteX4" fmla="*/ 14348 w 460283"/>
                    <a:gd name="connsiteY4" fmla="*/ 1 h 102145"/>
                    <a:gd name="connsiteX5" fmla="*/ 444958 w 460283"/>
                    <a:gd name="connsiteY5" fmla="*/ 5048 h 102145"/>
                    <a:gd name="connsiteX6" fmla="*/ 460284 w 460283"/>
                    <a:gd name="connsiteY6" fmla="*/ 22012 h 102145"/>
                    <a:gd name="connsiteX7" fmla="*/ 460284 w 460283"/>
                    <a:gd name="connsiteY7" fmla="*/ 86408 h 102145"/>
                    <a:gd name="connsiteX8" fmla="*/ 445711 w 460283"/>
                    <a:gd name="connsiteY8" fmla="*/ 102144 h 102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0283" h="102145">
                      <a:moveTo>
                        <a:pt x="445711" y="102131"/>
                      </a:moveTo>
                      <a:lnTo>
                        <a:pt x="13846" y="95828"/>
                      </a:lnTo>
                      <a:cubicBezTo>
                        <a:pt x="6170" y="95723"/>
                        <a:pt x="0" y="88866"/>
                        <a:pt x="0" y="80463"/>
                      </a:cubicBezTo>
                      <a:lnTo>
                        <a:pt x="0" y="15538"/>
                      </a:lnTo>
                      <a:cubicBezTo>
                        <a:pt x="0" y="6884"/>
                        <a:pt x="6448" y="-92"/>
                        <a:pt x="14348" y="1"/>
                      </a:cubicBezTo>
                      <a:lnTo>
                        <a:pt x="444958" y="5048"/>
                      </a:lnTo>
                      <a:cubicBezTo>
                        <a:pt x="453453" y="5154"/>
                        <a:pt x="460284" y="12711"/>
                        <a:pt x="460284" y="22012"/>
                      </a:cubicBezTo>
                      <a:lnTo>
                        <a:pt x="460284" y="86408"/>
                      </a:lnTo>
                      <a:cubicBezTo>
                        <a:pt x="460284" y="95181"/>
                        <a:pt x="453731" y="102263"/>
                        <a:pt x="445711" y="102144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7" name="Forme libre : forme 3069">
                  <a:extLst>
                    <a:ext uri="{FF2B5EF4-FFF2-40B4-BE49-F238E27FC236}">
                      <a16:creationId xmlns:a16="http://schemas.microsoft.com/office/drawing/2014/main" id="{BB819E89-83F7-8751-ED28-A9226CEF4737}"/>
                    </a:ext>
                  </a:extLst>
                </p:cNvPr>
                <p:cNvSpPr/>
                <p:nvPr/>
              </p:nvSpPr>
              <p:spPr>
                <a:xfrm>
                  <a:off x="2454578" y="3678532"/>
                  <a:ext cx="463097" cy="25393"/>
                </a:xfrm>
                <a:custGeom>
                  <a:avLst/>
                  <a:gdLst>
                    <a:gd name="connsiteX0" fmla="*/ 457655 w 463097"/>
                    <a:gd name="connsiteY0" fmla="*/ 25381 h 25393"/>
                    <a:gd name="connsiteX1" fmla="*/ 5430 w 463097"/>
                    <a:gd name="connsiteY1" fmla="*/ 25381 h 25393"/>
                    <a:gd name="connsiteX2" fmla="*/ 0 w 463097"/>
                    <a:gd name="connsiteY2" fmla="*/ 19951 h 25393"/>
                    <a:gd name="connsiteX3" fmla="*/ 0 w 463097"/>
                    <a:gd name="connsiteY3" fmla="*/ 5430 h 25393"/>
                    <a:gd name="connsiteX4" fmla="*/ 5483 w 463097"/>
                    <a:gd name="connsiteY4" fmla="*/ 0 h 25393"/>
                    <a:gd name="connsiteX5" fmla="*/ 457707 w 463097"/>
                    <a:gd name="connsiteY5" fmla="*/ 4004 h 25393"/>
                    <a:gd name="connsiteX6" fmla="*/ 463098 w 463097"/>
                    <a:gd name="connsiteY6" fmla="*/ 9434 h 25393"/>
                    <a:gd name="connsiteX7" fmla="*/ 463098 w 463097"/>
                    <a:gd name="connsiteY7" fmla="*/ 19964 h 25393"/>
                    <a:gd name="connsiteX8" fmla="*/ 457668 w 463097"/>
                    <a:gd name="connsiteY8" fmla="*/ 25394 h 25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3097" h="25393">
                      <a:moveTo>
                        <a:pt x="457655" y="25381"/>
                      </a:moveTo>
                      <a:lnTo>
                        <a:pt x="5430" y="25381"/>
                      </a:lnTo>
                      <a:cubicBezTo>
                        <a:pt x="2431" y="25381"/>
                        <a:pt x="0" y="22950"/>
                        <a:pt x="0" y="19951"/>
                      </a:cubicBezTo>
                      <a:lnTo>
                        <a:pt x="0" y="5430"/>
                      </a:lnTo>
                      <a:cubicBezTo>
                        <a:pt x="0" y="2418"/>
                        <a:pt x="2457" y="-26"/>
                        <a:pt x="5483" y="0"/>
                      </a:cubicBezTo>
                      <a:lnTo>
                        <a:pt x="457707" y="4004"/>
                      </a:lnTo>
                      <a:cubicBezTo>
                        <a:pt x="460693" y="4030"/>
                        <a:pt x="463098" y="6448"/>
                        <a:pt x="463098" y="9434"/>
                      </a:cubicBezTo>
                      <a:lnTo>
                        <a:pt x="463098" y="19964"/>
                      </a:lnTo>
                      <a:cubicBezTo>
                        <a:pt x="463098" y="22963"/>
                        <a:pt x="460667" y="25394"/>
                        <a:pt x="457668" y="25394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8" name="Forme libre : forme 3070">
                  <a:extLst>
                    <a:ext uri="{FF2B5EF4-FFF2-40B4-BE49-F238E27FC236}">
                      <a16:creationId xmlns:a16="http://schemas.microsoft.com/office/drawing/2014/main" id="{B99178BF-9BFC-C33D-8535-8D791EEF6685}"/>
                    </a:ext>
                  </a:extLst>
                </p:cNvPr>
                <p:cNvSpPr/>
                <p:nvPr/>
              </p:nvSpPr>
              <p:spPr>
                <a:xfrm>
                  <a:off x="2456335" y="3709527"/>
                  <a:ext cx="460283" cy="88773"/>
                </a:xfrm>
                <a:custGeom>
                  <a:avLst/>
                  <a:gdLst>
                    <a:gd name="connsiteX0" fmla="*/ 445711 w 460283"/>
                    <a:gd name="connsiteY0" fmla="*/ 88773 h 88773"/>
                    <a:gd name="connsiteX1" fmla="*/ 13846 w 460283"/>
                    <a:gd name="connsiteY1" fmla="*/ 83290 h 88773"/>
                    <a:gd name="connsiteX2" fmla="*/ 0 w 460283"/>
                    <a:gd name="connsiteY2" fmla="*/ 69933 h 88773"/>
                    <a:gd name="connsiteX3" fmla="*/ 0 w 460283"/>
                    <a:gd name="connsiteY3" fmla="*/ 13504 h 88773"/>
                    <a:gd name="connsiteX4" fmla="*/ 14348 w 460283"/>
                    <a:gd name="connsiteY4" fmla="*/ 1 h 88773"/>
                    <a:gd name="connsiteX5" fmla="*/ 444958 w 460283"/>
                    <a:gd name="connsiteY5" fmla="*/ 4387 h 88773"/>
                    <a:gd name="connsiteX6" fmla="*/ 460284 w 460283"/>
                    <a:gd name="connsiteY6" fmla="*/ 19132 h 88773"/>
                    <a:gd name="connsiteX7" fmla="*/ 460284 w 460283"/>
                    <a:gd name="connsiteY7" fmla="*/ 75085 h 88773"/>
                    <a:gd name="connsiteX8" fmla="*/ 445711 w 460283"/>
                    <a:gd name="connsiteY8" fmla="*/ 88760 h 88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0283" h="88773">
                      <a:moveTo>
                        <a:pt x="445711" y="88773"/>
                      </a:moveTo>
                      <a:lnTo>
                        <a:pt x="13846" y="83290"/>
                      </a:lnTo>
                      <a:cubicBezTo>
                        <a:pt x="6170" y="83197"/>
                        <a:pt x="0" y="77239"/>
                        <a:pt x="0" y="69933"/>
                      </a:cubicBezTo>
                      <a:lnTo>
                        <a:pt x="0" y="13504"/>
                      </a:lnTo>
                      <a:cubicBezTo>
                        <a:pt x="0" y="5986"/>
                        <a:pt x="6448" y="-79"/>
                        <a:pt x="14348" y="1"/>
                      </a:cubicBezTo>
                      <a:lnTo>
                        <a:pt x="444958" y="4387"/>
                      </a:lnTo>
                      <a:cubicBezTo>
                        <a:pt x="453453" y="4480"/>
                        <a:pt x="460284" y="11046"/>
                        <a:pt x="460284" y="19132"/>
                      </a:cubicBezTo>
                      <a:lnTo>
                        <a:pt x="460284" y="75085"/>
                      </a:lnTo>
                      <a:cubicBezTo>
                        <a:pt x="460284" y="82709"/>
                        <a:pt x="453731" y="88866"/>
                        <a:pt x="445711" y="88760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419" name="Graphique 1982">
              <a:extLst>
                <a:ext uri="{FF2B5EF4-FFF2-40B4-BE49-F238E27FC236}">
                  <a16:creationId xmlns:a16="http://schemas.microsoft.com/office/drawing/2014/main" id="{650C01E6-E281-1C1D-8607-CEE119F330E2}"/>
                </a:ext>
              </a:extLst>
            </p:cNvPr>
            <p:cNvGrpSpPr/>
            <p:nvPr/>
          </p:nvGrpSpPr>
          <p:grpSpPr>
            <a:xfrm>
              <a:off x="2985758" y="3532868"/>
              <a:ext cx="463233" cy="467553"/>
              <a:chOff x="2985758" y="3532868"/>
              <a:chExt cx="463233" cy="467553"/>
            </a:xfrm>
          </p:grpSpPr>
          <p:grpSp>
            <p:nvGrpSpPr>
              <p:cNvPr id="551" name="Graphique 1982">
                <a:extLst>
                  <a:ext uri="{FF2B5EF4-FFF2-40B4-BE49-F238E27FC236}">
                    <a16:creationId xmlns:a16="http://schemas.microsoft.com/office/drawing/2014/main" id="{6F8A076F-2122-A890-F4B7-BCE38B20E1A4}"/>
                  </a:ext>
                </a:extLst>
              </p:cNvPr>
              <p:cNvGrpSpPr/>
              <p:nvPr/>
            </p:nvGrpSpPr>
            <p:grpSpPr>
              <a:xfrm>
                <a:off x="2985758" y="3532868"/>
                <a:ext cx="463233" cy="467553"/>
                <a:chOff x="2985758" y="3532868"/>
                <a:chExt cx="463233" cy="467553"/>
              </a:xfrm>
            </p:grpSpPr>
            <p:sp>
              <p:nvSpPr>
                <p:cNvPr id="567" name="Forme libre : forme 3073">
                  <a:extLst>
                    <a:ext uri="{FF2B5EF4-FFF2-40B4-BE49-F238E27FC236}">
                      <a16:creationId xmlns:a16="http://schemas.microsoft.com/office/drawing/2014/main" id="{9D548F1D-A4B0-32A3-E3DF-C2FB3423828F}"/>
                    </a:ext>
                  </a:extLst>
                </p:cNvPr>
                <p:cNvSpPr/>
                <p:nvPr/>
              </p:nvSpPr>
              <p:spPr>
                <a:xfrm>
                  <a:off x="2985758" y="3532868"/>
                  <a:ext cx="463233" cy="467553"/>
                </a:xfrm>
                <a:custGeom>
                  <a:avLst/>
                  <a:gdLst>
                    <a:gd name="connsiteX0" fmla="*/ 20769 w 463233"/>
                    <a:gd name="connsiteY0" fmla="*/ 0 h 467553"/>
                    <a:gd name="connsiteX1" fmla="*/ 442672 w 463233"/>
                    <a:gd name="connsiteY1" fmla="*/ 0 h 467553"/>
                    <a:gd name="connsiteX2" fmla="*/ 463230 w 463233"/>
                    <a:gd name="connsiteY2" fmla="*/ 26054 h 467553"/>
                    <a:gd name="connsiteX3" fmla="*/ 457298 w 463233"/>
                    <a:gd name="connsiteY3" fmla="*/ 433331 h 467553"/>
                    <a:gd name="connsiteX4" fmla="*/ 418415 w 463233"/>
                    <a:gd name="connsiteY4" fmla="*/ 467551 h 467553"/>
                    <a:gd name="connsiteX5" fmla="*/ 9777 w 463233"/>
                    <a:gd name="connsiteY5" fmla="*/ 461169 h 467553"/>
                    <a:gd name="connsiteX6" fmla="*/ 0 w 463233"/>
                    <a:gd name="connsiteY6" fmla="*/ 435564 h 467553"/>
                    <a:gd name="connsiteX7" fmla="*/ 198 w 463233"/>
                    <a:gd name="connsiteY7" fmla="*/ 25579 h 467553"/>
                    <a:gd name="connsiteX8" fmla="*/ 20769 w 463233"/>
                    <a:gd name="connsiteY8" fmla="*/ 0 h 467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3233" h="467553">
                      <a:moveTo>
                        <a:pt x="20769" y="0"/>
                      </a:moveTo>
                      <a:lnTo>
                        <a:pt x="442672" y="0"/>
                      </a:lnTo>
                      <a:cubicBezTo>
                        <a:pt x="454180" y="0"/>
                        <a:pt x="463441" y="11746"/>
                        <a:pt x="463230" y="26054"/>
                      </a:cubicBezTo>
                      <a:lnTo>
                        <a:pt x="457298" y="433331"/>
                      </a:lnTo>
                      <a:cubicBezTo>
                        <a:pt x="457020" y="452502"/>
                        <a:pt x="444350" y="467788"/>
                        <a:pt x="418415" y="467551"/>
                      </a:cubicBezTo>
                      <a:lnTo>
                        <a:pt x="9777" y="461169"/>
                      </a:lnTo>
                      <a:cubicBezTo>
                        <a:pt x="9037" y="460997"/>
                        <a:pt x="-13" y="449582"/>
                        <a:pt x="0" y="435564"/>
                      </a:cubicBezTo>
                      <a:lnTo>
                        <a:pt x="198" y="25579"/>
                      </a:lnTo>
                      <a:cubicBezTo>
                        <a:pt x="198" y="11455"/>
                        <a:pt x="9407" y="0"/>
                        <a:pt x="20769" y="0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8" name="Forme libre : forme 3074">
                  <a:extLst>
                    <a:ext uri="{FF2B5EF4-FFF2-40B4-BE49-F238E27FC236}">
                      <a16:creationId xmlns:a16="http://schemas.microsoft.com/office/drawing/2014/main" id="{75CE902B-A8AC-8958-0671-E99321C1B4EA}"/>
                    </a:ext>
                  </a:extLst>
                </p:cNvPr>
                <p:cNvSpPr/>
                <p:nvPr/>
              </p:nvSpPr>
              <p:spPr>
                <a:xfrm>
                  <a:off x="2995891" y="3543901"/>
                  <a:ext cx="444816" cy="444246"/>
                </a:xfrm>
                <a:custGeom>
                  <a:avLst/>
                  <a:gdLst>
                    <a:gd name="connsiteX0" fmla="*/ 19950 w 444816"/>
                    <a:gd name="connsiteY0" fmla="*/ 0 h 444246"/>
                    <a:gd name="connsiteX1" fmla="*/ 425073 w 444816"/>
                    <a:gd name="connsiteY1" fmla="*/ 0 h 444246"/>
                    <a:gd name="connsiteX2" fmla="*/ 444812 w 444816"/>
                    <a:gd name="connsiteY2" fmla="*/ 24760 h 444246"/>
                    <a:gd name="connsiteX3" fmla="*/ 439118 w 444816"/>
                    <a:gd name="connsiteY3" fmla="*/ 411729 h 444246"/>
                    <a:gd name="connsiteX4" fmla="*/ 411888 w 444816"/>
                    <a:gd name="connsiteY4" fmla="*/ 444244 h 444246"/>
                    <a:gd name="connsiteX5" fmla="*/ 19501 w 444816"/>
                    <a:gd name="connsiteY5" fmla="*/ 438180 h 444246"/>
                    <a:gd name="connsiteX6" fmla="*/ 0 w 444816"/>
                    <a:gd name="connsiteY6" fmla="*/ 413857 h 444246"/>
                    <a:gd name="connsiteX7" fmla="*/ 185 w 444816"/>
                    <a:gd name="connsiteY7" fmla="*/ 24310 h 444246"/>
                    <a:gd name="connsiteX8" fmla="*/ 19937 w 444816"/>
                    <a:gd name="connsiteY8" fmla="*/ 13 h 4442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4816" h="444246">
                      <a:moveTo>
                        <a:pt x="19950" y="0"/>
                      </a:moveTo>
                      <a:lnTo>
                        <a:pt x="425073" y="0"/>
                      </a:lnTo>
                      <a:cubicBezTo>
                        <a:pt x="436119" y="0"/>
                        <a:pt x="445024" y="11151"/>
                        <a:pt x="444812" y="24760"/>
                      </a:cubicBezTo>
                      <a:lnTo>
                        <a:pt x="439118" y="411729"/>
                      </a:lnTo>
                      <a:cubicBezTo>
                        <a:pt x="438854" y="429936"/>
                        <a:pt x="426685" y="444469"/>
                        <a:pt x="411888" y="444244"/>
                      </a:cubicBezTo>
                      <a:lnTo>
                        <a:pt x="19501" y="438180"/>
                      </a:lnTo>
                      <a:cubicBezTo>
                        <a:pt x="8694" y="438008"/>
                        <a:pt x="0" y="427174"/>
                        <a:pt x="0" y="413857"/>
                      </a:cubicBezTo>
                      <a:lnTo>
                        <a:pt x="185" y="24310"/>
                      </a:lnTo>
                      <a:cubicBezTo>
                        <a:pt x="185" y="10887"/>
                        <a:pt x="9037" y="13"/>
                        <a:pt x="19937" y="13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552" name="Graphique 1982">
                <a:extLst>
                  <a:ext uri="{FF2B5EF4-FFF2-40B4-BE49-F238E27FC236}">
                    <a16:creationId xmlns:a16="http://schemas.microsoft.com/office/drawing/2014/main" id="{21667102-9D30-5865-A182-72FD5CD558E4}"/>
                  </a:ext>
                </a:extLst>
              </p:cNvPr>
              <p:cNvGrpSpPr/>
              <p:nvPr/>
            </p:nvGrpSpPr>
            <p:grpSpPr>
              <a:xfrm>
                <a:off x="2995905" y="3543901"/>
                <a:ext cx="444191" cy="435248"/>
                <a:chOff x="2995905" y="3543901"/>
                <a:chExt cx="444191" cy="435248"/>
              </a:xfrm>
            </p:grpSpPr>
            <p:sp>
              <p:nvSpPr>
                <p:cNvPr id="553" name="Forme libre : forme 3076">
                  <a:extLst>
                    <a:ext uri="{FF2B5EF4-FFF2-40B4-BE49-F238E27FC236}">
                      <a16:creationId xmlns:a16="http://schemas.microsoft.com/office/drawing/2014/main" id="{5B96DAD4-8CD0-6F39-7E18-5BFEC33D8969}"/>
                    </a:ext>
                  </a:extLst>
                </p:cNvPr>
                <p:cNvSpPr/>
                <p:nvPr/>
              </p:nvSpPr>
              <p:spPr>
                <a:xfrm>
                  <a:off x="2995905" y="3543901"/>
                  <a:ext cx="444191" cy="66483"/>
                </a:xfrm>
                <a:custGeom>
                  <a:avLst/>
                  <a:gdLst>
                    <a:gd name="connsiteX0" fmla="*/ 34219 w 444191"/>
                    <a:gd name="connsiteY0" fmla="*/ 0 h 66483"/>
                    <a:gd name="connsiteX1" fmla="*/ 411888 w 444191"/>
                    <a:gd name="connsiteY1" fmla="*/ 0 h 66483"/>
                    <a:gd name="connsiteX2" fmla="*/ 444191 w 444191"/>
                    <a:gd name="connsiteY2" fmla="*/ 32304 h 66483"/>
                    <a:gd name="connsiteX3" fmla="*/ 444191 w 444191"/>
                    <a:gd name="connsiteY3" fmla="*/ 66483 h 66483"/>
                    <a:gd name="connsiteX4" fmla="*/ 0 w 444191"/>
                    <a:gd name="connsiteY4" fmla="*/ 66483 h 66483"/>
                    <a:gd name="connsiteX5" fmla="*/ 0 w 444191"/>
                    <a:gd name="connsiteY5" fmla="*/ 34233 h 66483"/>
                    <a:gd name="connsiteX6" fmla="*/ 34233 w 444191"/>
                    <a:gd name="connsiteY6" fmla="*/ 0 h 66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191" h="66483">
                      <a:moveTo>
                        <a:pt x="34219" y="0"/>
                      </a:moveTo>
                      <a:lnTo>
                        <a:pt x="411888" y="0"/>
                      </a:lnTo>
                      <a:cubicBezTo>
                        <a:pt x="429711" y="0"/>
                        <a:pt x="444191" y="14481"/>
                        <a:pt x="444191" y="32304"/>
                      </a:cubicBezTo>
                      <a:lnTo>
                        <a:pt x="444191" y="66483"/>
                      </a:lnTo>
                      <a:lnTo>
                        <a:pt x="0" y="66483"/>
                      </a:lnTo>
                      <a:lnTo>
                        <a:pt x="0" y="34233"/>
                      </a:lnTo>
                      <a:cubicBezTo>
                        <a:pt x="0" y="15339"/>
                        <a:pt x="15339" y="0"/>
                        <a:pt x="34233" y="0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4" name="Forme libre : forme 3077">
                  <a:extLst>
                    <a:ext uri="{FF2B5EF4-FFF2-40B4-BE49-F238E27FC236}">
                      <a16:creationId xmlns:a16="http://schemas.microsoft.com/office/drawing/2014/main" id="{E012526C-3D6A-CA3F-85E9-4EF7AF0E0948}"/>
                    </a:ext>
                  </a:extLst>
                </p:cNvPr>
                <p:cNvSpPr/>
                <p:nvPr/>
              </p:nvSpPr>
              <p:spPr>
                <a:xfrm>
                  <a:off x="3150367" y="3557971"/>
                  <a:ext cx="249015" cy="24085"/>
                </a:xfrm>
                <a:custGeom>
                  <a:avLst/>
                  <a:gdLst>
                    <a:gd name="connsiteX0" fmla="*/ 240249 w 249015"/>
                    <a:gd name="connsiteY0" fmla="*/ 24072 h 24085"/>
                    <a:gd name="connsiteX1" fmla="*/ 9803 w 249015"/>
                    <a:gd name="connsiteY1" fmla="*/ 21892 h 24085"/>
                    <a:gd name="connsiteX2" fmla="*/ 0 w 249015"/>
                    <a:gd name="connsiteY2" fmla="*/ 13846 h 24085"/>
                    <a:gd name="connsiteX3" fmla="*/ 0 w 249015"/>
                    <a:gd name="connsiteY3" fmla="*/ 6157 h 24085"/>
                    <a:gd name="connsiteX4" fmla="*/ 7584 w 249015"/>
                    <a:gd name="connsiteY4" fmla="*/ 0 h 24085"/>
                    <a:gd name="connsiteX5" fmla="*/ 241901 w 249015"/>
                    <a:gd name="connsiteY5" fmla="*/ 0 h 24085"/>
                    <a:gd name="connsiteX6" fmla="*/ 248996 w 249015"/>
                    <a:gd name="connsiteY6" fmla="*/ 6196 h 24085"/>
                    <a:gd name="connsiteX7" fmla="*/ 247886 w 249015"/>
                    <a:gd name="connsiteY7" fmla="*/ 18391 h 24085"/>
                    <a:gd name="connsiteX8" fmla="*/ 240249 w 249015"/>
                    <a:gd name="connsiteY8" fmla="*/ 24086 h 24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9015" h="24085">
                      <a:moveTo>
                        <a:pt x="240249" y="24072"/>
                      </a:moveTo>
                      <a:lnTo>
                        <a:pt x="9803" y="21892"/>
                      </a:lnTo>
                      <a:cubicBezTo>
                        <a:pt x="4373" y="21840"/>
                        <a:pt x="0" y="18259"/>
                        <a:pt x="0" y="13846"/>
                      </a:cubicBezTo>
                      <a:lnTo>
                        <a:pt x="0" y="6157"/>
                      </a:lnTo>
                      <a:cubicBezTo>
                        <a:pt x="0" y="2761"/>
                        <a:pt x="3396" y="0"/>
                        <a:pt x="7584" y="0"/>
                      </a:cubicBezTo>
                      <a:lnTo>
                        <a:pt x="241901" y="0"/>
                      </a:lnTo>
                      <a:cubicBezTo>
                        <a:pt x="246036" y="0"/>
                        <a:pt x="249299" y="2854"/>
                        <a:pt x="248996" y="6196"/>
                      </a:cubicBezTo>
                      <a:lnTo>
                        <a:pt x="247886" y="18391"/>
                      </a:lnTo>
                      <a:cubicBezTo>
                        <a:pt x="247595" y="21628"/>
                        <a:pt x="244252" y="24112"/>
                        <a:pt x="240249" y="24086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5" name="Forme libre : forme 3078">
                  <a:extLst>
                    <a:ext uri="{FF2B5EF4-FFF2-40B4-BE49-F238E27FC236}">
                      <a16:creationId xmlns:a16="http://schemas.microsoft.com/office/drawing/2014/main" id="{5F7BF8C3-6138-017B-185E-ADC8CC91EB14}"/>
                    </a:ext>
                  </a:extLst>
                </p:cNvPr>
                <p:cNvSpPr/>
                <p:nvPr/>
              </p:nvSpPr>
              <p:spPr>
                <a:xfrm>
                  <a:off x="3011442" y="3627559"/>
                  <a:ext cx="413090" cy="22553"/>
                </a:xfrm>
                <a:custGeom>
                  <a:avLst/>
                  <a:gdLst>
                    <a:gd name="connsiteX0" fmla="*/ 408241 w 413090"/>
                    <a:gd name="connsiteY0" fmla="*/ 22553 h 22553"/>
                    <a:gd name="connsiteX1" fmla="*/ 4849 w 413090"/>
                    <a:gd name="connsiteY1" fmla="*/ 22553 h 22553"/>
                    <a:gd name="connsiteX2" fmla="*/ 0 w 413090"/>
                    <a:gd name="connsiteY2" fmla="*/ 17731 h 22553"/>
                    <a:gd name="connsiteX3" fmla="*/ 0 w 413090"/>
                    <a:gd name="connsiteY3" fmla="*/ 4823 h 22553"/>
                    <a:gd name="connsiteX4" fmla="*/ 4888 w 413090"/>
                    <a:gd name="connsiteY4" fmla="*/ 0 h 22553"/>
                    <a:gd name="connsiteX5" fmla="*/ 408281 w 413090"/>
                    <a:gd name="connsiteY5" fmla="*/ 3554 h 22553"/>
                    <a:gd name="connsiteX6" fmla="*/ 413090 w 413090"/>
                    <a:gd name="connsiteY6" fmla="*/ 8377 h 22553"/>
                    <a:gd name="connsiteX7" fmla="*/ 413090 w 413090"/>
                    <a:gd name="connsiteY7" fmla="*/ 17731 h 22553"/>
                    <a:gd name="connsiteX8" fmla="*/ 408241 w 413090"/>
                    <a:gd name="connsiteY8" fmla="*/ 22553 h 22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13090" h="22553">
                      <a:moveTo>
                        <a:pt x="408241" y="22553"/>
                      </a:moveTo>
                      <a:lnTo>
                        <a:pt x="4849" y="22553"/>
                      </a:lnTo>
                      <a:cubicBezTo>
                        <a:pt x="2167" y="22553"/>
                        <a:pt x="0" y="20387"/>
                        <a:pt x="0" y="17731"/>
                      </a:cubicBezTo>
                      <a:lnTo>
                        <a:pt x="0" y="4823"/>
                      </a:lnTo>
                      <a:cubicBezTo>
                        <a:pt x="0" y="2141"/>
                        <a:pt x="2193" y="-26"/>
                        <a:pt x="4888" y="0"/>
                      </a:cubicBezTo>
                      <a:lnTo>
                        <a:pt x="408281" y="3554"/>
                      </a:lnTo>
                      <a:cubicBezTo>
                        <a:pt x="410936" y="3581"/>
                        <a:pt x="413090" y="5734"/>
                        <a:pt x="413090" y="8377"/>
                      </a:cubicBezTo>
                      <a:lnTo>
                        <a:pt x="413090" y="17731"/>
                      </a:lnTo>
                      <a:cubicBezTo>
                        <a:pt x="413090" y="20400"/>
                        <a:pt x="410923" y="22553"/>
                        <a:pt x="408241" y="22553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6" name="Forme libre : forme 3079">
                  <a:extLst>
                    <a:ext uri="{FF2B5EF4-FFF2-40B4-BE49-F238E27FC236}">
                      <a16:creationId xmlns:a16="http://schemas.microsoft.com/office/drawing/2014/main" id="{6A359215-7777-8A09-0829-D9E6D645FB85}"/>
                    </a:ext>
                  </a:extLst>
                </p:cNvPr>
                <p:cNvSpPr/>
                <p:nvPr/>
              </p:nvSpPr>
              <p:spPr>
                <a:xfrm>
                  <a:off x="3100677" y="3556227"/>
                  <a:ext cx="24046" cy="24046"/>
                </a:xfrm>
                <a:custGeom>
                  <a:avLst/>
                  <a:gdLst>
                    <a:gd name="connsiteX0" fmla="*/ 12023 w 24046"/>
                    <a:gd name="connsiteY0" fmla="*/ 24046 h 24046"/>
                    <a:gd name="connsiteX1" fmla="*/ 0 w 24046"/>
                    <a:gd name="connsiteY1" fmla="*/ 12023 h 24046"/>
                    <a:gd name="connsiteX2" fmla="*/ 12023 w 24046"/>
                    <a:gd name="connsiteY2" fmla="*/ 0 h 24046"/>
                    <a:gd name="connsiteX3" fmla="*/ 24046 w 24046"/>
                    <a:gd name="connsiteY3" fmla="*/ 12023 h 24046"/>
                    <a:gd name="connsiteX4" fmla="*/ 12023 w 24046"/>
                    <a:gd name="connsiteY4" fmla="*/ 24046 h 24046"/>
                    <a:gd name="connsiteX5" fmla="*/ 12023 w 24046"/>
                    <a:gd name="connsiteY5" fmla="*/ 1770 h 24046"/>
                    <a:gd name="connsiteX6" fmla="*/ 1784 w 24046"/>
                    <a:gd name="connsiteY6" fmla="*/ 12010 h 24046"/>
                    <a:gd name="connsiteX7" fmla="*/ 12023 w 24046"/>
                    <a:gd name="connsiteY7" fmla="*/ 22249 h 24046"/>
                    <a:gd name="connsiteX8" fmla="*/ 22262 w 24046"/>
                    <a:gd name="connsiteY8" fmla="*/ 12010 h 24046"/>
                    <a:gd name="connsiteX9" fmla="*/ 12023 w 24046"/>
                    <a:gd name="connsiteY9" fmla="*/ 1770 h 240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046" h="24046">
                      <a:moveTo>
                        <a:pt x="12023" y="24046"/>
                      </a:moveTo>
                      <a:cubicBezTo>
                        <a:pt x="5391" y="24046"/>
                        <a:pt x="0" y="18656"/>
                        <a:pt x="0" y="12023"/>
                      </a:cubicBezTo>
                      <a:cubicBezTo>
                        <a:pt x="0" y="5391"/>
                        <a:pt x="5391" y="0"/>
                        <a:pt x="12023" y="0"/>
                      </a:cubicBezTo>
                      <a:cubicBezTo>
                        <a:pt x="18656" y="0"/>
                        <a:pt x="24046" y="5391"/>
                        <a:pt x="24046" y="12023"/>
                      </a:cubicBezTo>
                      <a:cubicBezTo>
                        <a:pt x="24046" y="18656"/>
                        <a:pt x="18656" y="24046"/>
                        <a:pt x="12023" y="24046"/>
                      </a:cubicBezTo>
                      <a:close/>
                      <a:moveTo>
                        <a:pt x="12023" y="1770"/>
                      </a:moveTo>
                      <a:cubicBezTo>
                        <a:pt x="6381" y="1770"/>
                        <a:pt x="1784" y="6368"/>
                        <a:pt x="1784" y="12010"/>
                      </a:cubicBezTo>
                      <a:cubicBezTo>
                        <a:pt x="1784" y="17651"/>
                        <a:pt x="6381" y="22249"/>
                        <a:pt x="12023" y="22249"/>
                      </a:cubicBezTo>
                      <a:cubicBezTo>
                        <a:pt x="17665" y="22249"/>
                        <a:pt x="22262" y="17651"/>
                        <a:pt x="22262" y="12010"/>
                      </a:cubicBezTo>
                      <a:cubicBezTo>
                        <a:pt x="22262" y="6368"/>
                        <a:pt x="17665" y="1770"/>
                        <a:pt x="12023" y="1770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7" name="Forme libre : forme 3080">
                  <a:extLst>
                    <a:ext uri="{FF2B5EF4-FFF2-40B4-BE49-F238E27FC236}">
                      <a16:creationId xmlns:a16="http://schemas.microsoft.com/office/drawing/2014/main" id="{DEBFDB70-319E-25AA-6B91-F3E3B1ED28B6}"/>
                    </a:ext>
                  </a:extLst>
                </p:cNvPr>
                <p:cNvSpPr/>
                <p:nvPr/>
              </p:nvSpPr>
              <p:spPr>
                <a:xfrm>
                  <a:off x="3062137" y="3557139"/>
                  <a:ext cx="24045" cy="24046"/>
                </a:xfrm>
                <a:custGeom>
                  <a:avLst/>
                  <a:gdLst>
                    <a:gd name="connsiteX0" fmla="*/ 12023 w 24045"/>
                    <a:gd name="connsiteY0" fmla="*/ 24046 h 24046"/>
                    <a:gd name="connsiteX1" fmla="*/ 0 w 24045"/>
                    <a:gd name="connsiteY1" fmla="*/ 12023 h 24046"/>
                    <a:gd name="connsiteX2" fmla="*/ 12023 w 24045"/>
                    <a:gd name="connsiteY2" fmla="*/ 0 h 24046"/>
                    <a:gd name="connsiteX3" fmla="*/ 24046 w 24045"/>
                    <a:gd name="connsiteY3" fmla="*/ 12023 h 24046"/>
                    <a:gd name="connsiteX4" fmla="*/ 12023 w 24045"/>
                    <a:gd name="connsiteY4" fmla="*/ 24046 h 24046"/>
                    <a:gd name="connsiteX5" fmla="*/ 12023 w 24045"/>
                    <a:gd name="connsiteY5" fmla="*/ 1770 h 24046"/>
                    <a:gd name="connsiteX6" fmla="*/ 1784 w 24045"/>
                    <a:gd name="connsiteY6" fmla="*/ 12010 h 24046"/>
                    <a:gd name="connsiteX7" fmla="*/ 12023 w 24045"/>
                    <a:gd name="connsiteY7" fmla="*/ 22249 h 24046"/>
                    <a:gd name="connsiteX8" fmla="*/ 22262 w 24045"/>
                    <a:gd name="connsiteY8" fmla="*/ 12010 h 24046"/>
                    <a:gd name="connsiteX9" fmla="*/ 12023 w 24045"/>
                    <a:gd name="connsiteY9" fmla="*/ 1770 h 240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045" h="24046">
                      <a:moveTo>
                        <a:pt x="12023" y="24046"/>
                      </a:moveTo>
                      <a:cubicBezTo>
                        <a:pt x="5390" y="24046"/>
                        <a:pt x="0" y="18656"/>
                        <a:pt x="0" y="12023"/>
                      </a:cubicBezTo>
                      <a:cubicBezTo>
                        <a:pt x="0" y="5391"/>
                        <a:pt x="5390" y="0"/>
                        <a:pt x="12023" y="0"/>
                      </a:cubicBezTo>
                      <a:cubicBezTo>
                        <a:pt x="18656" y="0"/>
                        <a:pt x="24046" y="5391"/>
                        <a:pt x="24046" y="12023"/>
                      </a:cubicBezTo>
                      <a:cubicBezTo>
                        <a:pt x="24046" y="18656"/>
                        <a:pt x="18656" y="24046"/>
                        <a:pt x="12023" y="24046"/>
                      </a:cubicBezTo>
                      <a:close/>
                      <a:moveTo>
                        <a:pt x="12023" y="1770"/>
                      </a:moveTo>
                      <a:cubicBezTo>
                        <a:pt x="6381" y="1770"/>
                        <a:pt x="1784" y="6368"/>
                        <a:pt x="1784" y="12010"/>
                      </a:cubicBezTo>
                      <a:cubicBezTo>
                        <a:pt x="1784" y="17651"/>
                        <a:pt x="6381" y="22249"/>
                        <a:pt x="12023" y="22249"/>
                      </a:cubicBezTo>
                      <a:cubicBezTo>
                        <a:pt x="17665" y="22249"/>
                        <a:pt x="22262" y="17651"/>
                        <a:pt x="22262" y="12010"/>
                      </a:cubicBezTo>
                      <a:cubicBezTo>
                        <a:pt x="22262" y="6368"/>
                        <a:pt x="17665" y="1770"/>
                        <a:pt x="12023" y="1770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8" name="Forme libre : forme 3081">
                  <a:extLst>
                    <a:ext uri="{FF2B5EF4-FFF2-40B4-BE49-F238E27FC236}">
                      <a16:creationId xmlns:a16="http://schemas.microsoft.com/office/drawing/2014/main" id="{28BC21FB-D2FD-129D-50B7-E541354C256E}"/>
                    </a:ext>
                  </a:extLst>
                </p:cNvPr>
                <p:cNvSpPr/>
                <p:nvPr/>
              </p:nvSpPr>
              <p:spPr>
                <a:xfrm>
                  <a:off x="3025103" y="3557139"/>
                  <a:ext cx="24046" cy="24046"/>
                </a:xfrm>
                <a:custGeom>
                  <a:avLst/>
                  <a:gdLst>
                    <a:gd name="connsiteX0" fmla="*/ 12023 w 24046"/>
                    <a:gd name="connsiteY0" fmla="*/ 24046 h 24046"/>
                    <a:gd name="connsiteX1" fmla="*/ 0 w 24046"/>
                    <a:gd name="connsiteY1" fmla="*/ 12023 h 24046"/>
                    <a:gd name="connsiteX2" fmla="*/ 12023 w 24046"/>
                    <a:gd name="connsiteY2" fmla="*/ 0 h 24046"/>
                    <a:gd name="connsiteX3" fmla="*/ 24046 w 24046"/>
                    <a:gd name="connsiteY3" fmla="*/ 12023 h 24046"/>
                    <a:gd name="connsiteX4" fmla="*/ 12023 w 24046"/>
                    <a:gd name="connsiteY4" fmla="*/ 24046 h 24046"/>
                    <a:gd name="connsiteX5" fmla="*/ 12023 w 24046"/>
                    <a:gd name="connsiteY5" fmla="*/ 1770 h 24046"/>
                    <a:gd name="connsiteX6" fmla="*/ 1784 w 24046"/>
                    <a:gd name="connsiteY6" fmla="*/ 12010 h 24046"/>
                    <a:gd name="connsiteX7" fmla="*/ 12023 w 24046"/>
                    <a:gd name="connsiteY7" fmla="*/ 22249 h 24046"/>
                    <a:gd name="connsiteX8" fmla="*/ 22262 w 24046"/>
                    <a:gd name="connsiteY8" fmla="*/ 12010 h 24046"/>
                    <a:gd name="connsiteX9" fmla="*/ 12023 w 24046"/>
                    <a:gd name="connsiteY9" fmla="*/ 1770 h 240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046" h="24046">
                      <a:moveTo>
                        <a:pt x="12023" y="24046"/>
                      </a:moveTo>
                      <a:cubicBezTo>
                        <a:pt x="5391" y="24046"/>
                        <a:pt x="0" y="18656"/>
                        <a:pt x="0" y="12023"/>
                      </a:cubicBezTo>
                      <a:cubicBezTo>
                        <a:pt x="0" y="5391"/>
                        <a:pt x="5391" y="0"/>
                        <a:pt x="12023" y="0"/>
                      </a:cubicBezTo>
                      <a:cubicBezTo>
                        <a:pt x="18656" y="0"/>
                        <a:pt x="24046" y="5391"/>
                        <a:pt x="24046" y="12023"/>
                      </a:cubicBezTo>
                      <a:cubicBezTo>
                        <a:pt x="24046" y="18656"/>
                        <a:pt x="18656" y="24046"/>
                        <a:pt x="12023" y="24046"/>
                      </a:cubicBezTo>
                      <a:close/>
                      <a:moveTo>
                        <a:pt x="12023" y="1770"/>
                      </a:moveTo>
                      <a:cubicBezTo>
                        <a:pt x="6381" y="1770"/>
                        <a:pt x="1784" y="6368"/>
                        <a:pt x="1784" y="12010"/>
                      </a:cubicBezTo>
                      <a:cubicBezTo>
                        <a:pt x="1784" y="17651"/>
                        <a:pt x="6381" y="22249"/>
                        <a:pt x="12023" y="22249"/>
                      </a:cubicBezTo>
                      <a:cubicBezTo>
                        <a:pt x="17665" y="22249"/>
                        <a:pt x="22262" y="17651"/>
                        <a:pt x="22262" y="12010"/>
                      </a:cubicBezTo>
                      <a:cubicBezTo>
                        <a:pt x="22262" y="6368"/>
                        <a:pt x="17665" y="1770"/>
                        <a:pt x="12023" y="1770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9" name="Forme libre : forme 3082">
                  <a:extLst>
                    <a:ext uri="{FF2B5EF4-FFF2-40B4-BE49-F238E27FC236}">
                      <a16:creationId xmlns:a16="http://schemas.microsoft.com/office/drawing/2014/main" id="{EF4DF590-373F-03EA-BBB3-A1F7A39F54BA}"/>
                    </a:ext>
                  </a:extLst>
                </p:cNvPr>
                <p:cNvSpPr/>
                <p:nvPr/>
              </p:nvSpPr>
              <p:spPr>
                <a:xfrm>
                  <a:off x="3180544" y="3675901"/>
                  <a:ext cx="84042" cy="13161"/>
                </a:xfrm>
                <a:custGeom>
                  <a:avLst/>
                  <a:gdLst>
                    <a:gd name="connsiteX0" fmla="*/ 79683 w 84042"/>
                    <a:gd name="connsiteY0" fmla="*/ 13148 h 13161"/>
                    <a:gd name="connsiteX1" fmla="*/ 4241 w 84042"/>
                    <a:gd name="connsiteY1" fmla="*/ 12527 h 13161"/>
                    <a:gd name="connsiteX2" fmla="*/ 0 w 84042"/>
                    <a:gd name="connsiteY2" fmla="*/ 8206 h 13161"/>
                    <a:gd name="connsiteX3" fmla="*/ 0 w 84042"/>
                    <a:gd name="connsiteY3" fmla="*/ 6106 h 13161"/>
                    <a:gd name="connsiteX4" fmla="*/ 4188 w 84042"/>
                    <a:gd name="connsiteY4" fmla="*/ 1865 h 13161"/>
                    <a:gd name="connsiteX5" fmla="*/ 79656 w 84042"/>
                    <a:gd name="connsiteY5" fmla="*/ 2 h 13161"/>
                    <a:gd name="connsiteX6" fmla="*/ 84043 w 84042"/>
                    <a:gd name="connsiteY6" fmla="*/ 4322 h 13161"/>
                    <a:gd name="connsiteX7" fmla="*/ 84003 w 84042"/>
                    <a:gd name="connsiteY7" fmla="*/ 8920 h 13161"/>
                    <a:gd name="connsiteX8" fmla="*/ 79683 w 84042"/>
                    <a:gd name="connsiteY8" fmla="*/ 13161 h 13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4042" h="13161">
                      <a:moveTo>
                        <a:pt x="79683" y="13148"/>
                      </a:moveTo>
                      <a:lnTo>
                        <a:pt x="4241" y="12527"/>
                      </a:lnTo>
                      <a:cubicBezTo>
                        <a:pt x="1876" y="12514"/>
                        <a:pt x="-26" y="10571"/>
                        <a:pt x="0" y="8206"/>
                      </a:cubicBezTo>
                      <a:lnTo>
                        <a:pt x="0" y="6106"/>
                      </a:lnTo>
                      <a:cubicBezTo>
                        <a:pt x="40" y="3793"/>
                        <a:pt x="1890" y="1917"/>
                        <a:pt x="4188" y="1865"/>
                      </a:cubicBezTo>
                      <a:lnTo>
                        <a:pt x="79656" y="2"/>
                      </a:lnTo>
                      <a:cubicBezTo>
                        <a:pt x="82074" y="-64"/>
                        <a:pt x="84056" y="1891"/>
                        <a:pt x="84043" y="4322"/>
                      </a:cubicBezTo>
                      <a:lnTo>
                        <a:pt x="84003" y="8920"/>
                      </a:lnTo>
                      <a:cubicBezTo>
                        <a:pt x="83990" y="11285"/>
                        <a:pt x="82047" y="13187"/>
                        <a:pt x="79683" y="13161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0" name="Forme libre : forme 3083">
                  <a:extLst>
                    <a:ext uri="{FF2B5EF4-FFF2-40B4-BE49-F238E27FC236}">
                      <a16:creationId xmlns:a16="http://schemas.microsoft.com/office/drawing/2014/main" id="{E50E9B4B-72C3-567F-C0AF-FE31C9E37814}"/>
                    </a:ext>
                  </a:extLst>
                </p:cNvPr>
                <p:cNvSpPr/>
                <p:nvPr/>
              </p:nvSpPr>
              <p:spPr>
                <a:xfrm>
                  <a:off x="3158678" y="3700372"/>
                  <a:ext cx="125594" cy="125766"/>
                </a:xfrm>
                <a:custGeom>
                  <a:avLst/>
                  <a:gdLst>
                    <a:gd name="connsiteX0" fmla="*/ 117813 w 125594"/>
                    <a:gd name="connsiteY0" fmla="*/ 125766 h 125766"/>
                    <a:gd name="connsiteX1" fmla="*/ 6738 w 125594"/>
                    <a:gd name="connsiteY1" fmla="*/ 124841 h 125766"/>
                    <a:gd name="connsiteX2" fmla="*/ 0 w 125594"/>
                    <a:gd name="connsiteY2" fmla="*/ 117984 h 125766"/>
                    <a:gd name="connsiteX3" fmla="*/ 925 w 125594"/>
                    <a:gd name="connsiteY3" fmla="*/ 6738 h 125766"/>
                    <a:gd name="connsiteX4" fmla="*/ 7597 w 125594"/>
                    <a:gd name="connsiteY4" fmla="*/ 0 h 125766"/>
                    <a:gd name="connsiteX5" fmla="*/ 117284 w 125594"/>
                    <a:gd name="connsiteY5" fmla="*/ 2087 h 125766"/>
                    <a:gd name="connsiteX6" fmla="*/ 125595 w 125594"/>
                    <a:gd name="connsiteY6" fmla="*/ 10636 h 125766"/>
                    <a:gd name="connsiteX7" fmla="*/ 124656 w 125594"/>
                    <a:gd name="connsiteY7" fmla="*/ 119028 h 125766"/>
                    <a:gd name="connsiteX8" fmla="*/ 117799 w 125594"/>
                    <a:gd name="connsiteY8" fmla="*/ 125766 h 125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594" h="125766">
                      <a:moveTo>
                        <a:pt x="117813" y="125766"/>
                      </a:moveTo>
                      <a:lnTo>
                        <a:pt x="6738" y="124841"/>
                      </a:lnTo>
                      <a:cubicBezTo>
                        <a:pt x="2986" y="124815"/>
                        <a:pt x="-26" y="121737"/>
                        <a:pt x="0" y="117984"/>
                      </a:cubicBezTo>
                      <a:lnTo>
                        <a:pt x="925" y="6738"/>
                      </a:lnTo>
                      <a:cubicBezTo>
                        <a:pt x="951" y="3052"/>
                        <a:pt x="3924" y="66"/>
                        <a:pt x="7597" y="0"/>
                      </a:cubicBezTo>
                      <a:lnTo>
                        <a:pt x="117284" y="2087"/>
                      </a:lnTo>
                      <a:cubicBezTo>
                        <a:pt x="121935" y="2180"/>
                        <a:pt x="125634" y="5985"/>
                        <a:pt x="125595" y="10636"/>
                      </a:cubicBezTo>
                      <a:lnTo>
                        <a:pt x="124656" y="119028"/>
                      </a:lnTo>
                      <a:cubicBezTo>
                        <a:pt x="124630" y="122780"/>
                        <a:pt x="121552" y="125793"/>
                        <a:pt x="117799" y="125766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1" name="Forme libre : forme 3084">
                  <a:extLst>
                    <a:ext uri="{FF2B5EF4-FFF2-40B4-BE49-F238E27FC236}">
                      <a16:creationId xmlns:a16="http://schemas.microsoft.com/office/drawing/2014/main" id="{C4BBD830-BB2F-F3A4-05FE-6490C4D7FC37}"/>
                    </a:ext>
                  </a:extLst>
                </p:cNvPr>
                <p:cNvSpPr/>
                <p:nvPr/>
              </p:nvSpPr>
              <p:spPr>
                <a:xfrm>
                  <a:off x="3040191" y="3675901"/>
                  <a:ext cx="84042" cy="13161"/>
                </a:xfrm>
                <a:custGeom>
                  <a:avLst/>
                  <a:gdLst>
                    <a:gd name="connsiteX0" fmla="*/ 79683 w 84042"/>
                    <a:gd name="connsiteY0" fmla="*/ 13148 h 13161"/>
                    <a:gd name="connsiteX1" fmla="*/ 4241 w 84042"/>
                    <a:gd name="connsiteY1" fmla="*/ 12527 h 13161"/>
                    <a:gd name="connsiteX2" fmla="*/ 0 w 84042"/>
                    <a:gd name="connsiteY2" fmla="*/ 8206 h 13161"/>
                    <a:gd name="connsiteX3" fmla="*/ 0 w 84042"/>
                    <a:gd name="connsiteY3" fmla="*/ 6106 h 13161"/>
                    <a:gd name="connsiteX4" fmla="*/ 4189 w 84042"/>
                    <a:gd name="connsiteY4" fmla="*/ 1865 h 13161"/>
                    <a:gd name="connsiteX5" fmla="*/ 79656 w 84042"/>
                    <a:gd name="connsiteY5" fmla="*/ 2 h 13161"/>
                    <a:gd name="connsiteX6" fmla="*/ 84043 w 84042"/>
                    <a:gd name="connsiteY6" fmla="*/ 4322 h 13161"/>
                    <a:gd name="connsiteX7" fmla="*/ 84003 w 84042"/>
                    <a:gd name="connsiteY7" fmla="*/ 8920 h 13161"/>
                    <a:gd name="connsiteX8" fmla="*/ 79683 w 84042"/>
                    <a:gd name="connsiteY8" fmla="*/ 13161 h 13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4042" h="13161">
                      <a:moveTo>
                        <a:pt x="79683" y="13148"/>
                      </a:moveTo>
                      <a:lnTo>
                        <a:pt x="4241" y="12527"/>
                      </a:lnTo>
                      <a:cubicBezTo>
                        <a:pt x="1876" y="12514"/>
                        <a:pt x="-26" y="10571"/>
                        <a:pt x="0" y="8206"/>
                      </a:cubicBezTo>
                      <a:lnTo>
                        <a:pt x="0" y="6106"/>
                      </a:lnTo>
                      <a:cubicBezTo>
                        <a:pt x="40" y="3793"/>
                        <a:pt x="1890" y="1917"/>
                        <a:pt x="4189" y="1865"/>
                      </a:cubicBezTo>
                      <a:lnTo>
                        <a:pt x="79656" y="2"/>
                      </a:lnTo>
                      <a:cubicBezTo>
                        <a:pt x="82074" y="-64"/>
                        <a:pt x="84056" y="1891"/>
                        <a:pt x="84043" y="4322"/>
                      </a:cubicBezTo>
                      <a:lnTo>
                        <a:pt x="84003" y="8920"/>
                      </a:lnTo>
                      <a:cubicBezTo>
                        <a:pt x="83990" y="11285"/>
                        <a:pt x="82048" y="13187"/>
                        <a:pt x="79683" y="13161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2" name="Forme libre : forme 3085">
                  <a:extLst>
                    <a:ext uri="{FF2B5EF4-FFF2-40B4-BE49-F238E27FC236}">
                      <a16:creationId xmlns:a16="http://schemas.microsoft.com/office/drawing/2014/main" id="{ED6976A1-6C3D-DECA-1CAC-5288131BA29E}"/>
                    </a:ext>
                  </a:extLst>
                </p:cNvPr>
                <p:cNvSpPr/>
                <p:nvPr/>
              </p:nvSpPr>
              <p:spPr>
                <a:xfrm>
                  <a:off x="3018312" y="3700372"/>
                  <a:ext cx="125594" cy="125766"/>
                </a:xfrm>
                <a:custGeom>
                  <a:avLst/>
                  <a:gdLst>
                    <a:gd name="connsiteX0" fmla="*/ 117813 w 125594"/>
                    <a:gd name="connsiteY0" fmla="*/ 125766 h 125766"/>
                    <a:gd name="connsiteX1" fmla="*/ 6738 w 125594"/>
                    <a:gd name="connsiteY1" fmla="*/ 124841 h 125766"/>
                    <a:gd name="connsiteX2" fmla="*/ 0 w 125594"/>
                    <a:gd name="connsiteY2" fmla="*/ 117984 h 125766"/>
                    <a:gd name="connsiteX3" fmla="*/ 925 w 125594"/>
                    <a:gd name="connsiteY3" fmla="*/ 6738 h 125766"/>
                    <a:gd name="connsiteX4" fmla="*/ 7597 w 125594"/>
                    <a:gd name="connsiteY4" fmla="*/ 0 h 125766"/>
                    <a:gd name="connsiteX5" fmla="*/ 117284 w 125594"/>
                    <a:gd name="connsiteY5" fmla="*/ 2087 h 125766"/>
                    <a:gd name="connsiteX6" fmla="*/ 125595 w 125594"/>
                    <a:gd name="connsiteY6" fmla="*/ 10636 h 125766"/>
                    <a:gd name="connsiteX7" fmla="*/ 124657 w 125594"/>
                    <a:gd name="connsiteY7" fmla="*/ 119028 h 125766"/>
                    <a:gd name="connsiteX8" fmla="*/ 117799 w 125594"/>
                    <a:gd name="connsiteY8" fmla="*/ 125766 h 125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594" h="125766">
                      <a:moveTo>
                        <a:pt x="117813" y="125766"/>
                      </a:moveTo>
                      <a:lnTo>
                        <a:pt x="6738" y="124841"/>
                      </a:lnTo>
                      <a:cubicBezTo>
                        <a:pt x="2986" y="124815"/>
                        <a:pt x="-26" y="121737"/>
                        <a:pt x="0" y="117984"/>
                      </a:cubicBezTo>
                      <a:lnTo>
                        <a:pt x="925" y="6738"/>
                      </a:lnTo>
                      <a:cubicBezTo>
                        <a:pt x="951" y="3052"/>
                        <a:pt x="3924" y="66"/>
                        <a:pt x="7597" y="0"/>
                      </a:cubicBezTo>
                      <a:lnTo>
                        <a:pt x="117284" y="2087"/>
                      </a:lnTo>
                      <a:cubicBezTo>
                        <a:pt x="121935" y="2180"/>
                        <a:pt x="125634" y="5985"/>
                        <a:pt x="125595" y="10636"/>
                      </a:cubicBezTo>
                      <a:lnTo>
                        <a:pt x="124657" y="119028"/>
                      </a:lnTo>
                      <a:cubicBezTo>
                        <a:pt x="124630" y="122780"/>
                        <a:pt x="121552" y="125793"/>
                        <a:pt x="117799" y="125766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3" name="Forme libre : forme 3086">
                  <a:extLst>
                    <a:ext uri="{FF2B5EF4-FFF2-40B4-BE49-F238E27FC236}">
                      <a16:creationId xmlns:a16="http://schemas.microsoft.com/office/drawing/2014/main" id="{B9C297B8-5289-C71A-D575-26420D246489}"/>
                    </a:ext>
                  </a:extLst>
                </p:cNvPr>
                <p:cNvSpPr/>
                <p:nvPr/>
              </p:nvSpPr>
              <p:spPr>
                <a:xfrm>
                  <a:off x="3321306" y="3678530"/>
                  <a:ext cx="84042" cy="13161"/>
                </a:xfrm>
                <a:custGeom>
                  <a:avLst/>
                  <a:gdLst>
                    <a:gd name="connsiteX0" fmla="*/ 79683 w 84042"/>
                    <a:gd name="connsiteY0" fmla="*/ 13148 h 13161"/>
                    <a:gd name="connsiteX1" fmla="*/ 4241 w 84042"/>
                    <a:gd name="connsiteY1" fmla="*/ 12527 h 13161"/>
                    <a:gd name="connsiteX2" fmla="*/ 0 w 84042"/>
                    <a:gd name="connsiteY2" fmla="*/ 8206 h 13161"/>
                    <a:gd name="connsiteX3" fmla="*/ 0 w 84042"/>
                    <a:gd name="connsiteY3" fmla="*/ 6106 h 13161"/>
                    <a:gd name="connsiteX4" fmla="*/ 4188 w 84042"/>
                    <a:gd name="connsiteY4" fmla="*/ 1865 h 13161"/>
                    <a:gd name="connsiteX5" fmla="*/ 79656 w 84042"/>
                    <a:gd name="connsiteY5" fmla="*/ 2 h 13161"/>
                    <a:gd name="connsiteX6" fmla="*/ 84043 w 84042"/>
                    <a:gd name="connsiteY6" fmla="*/ 4322 h 13161"/>
                    <a:gd name="connsiteX7" fmla="*/ 84003 w 84042"/>
                    <a:gd name="connsiteY7" fmla="*/ 8920 h 13161"/>
                    <a:gd name="connsiteX8" fmla="*/ 79683 w 84042"/>
                    <a:gd name="connsiteY8" fmla="*/ 13161 h 13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4042" h="13161">
                      <a:moveTo>
                        <a:pt x="79683" y="13148"/>
                      </a:moveTo>
                      <a:lnTo>
                        <a:pt x="4241" y="12527"/>
                      </a:lnTo>
                      <a:cubicBezTo>
                        <a:pt x="1876" y="12514"/>
                        <a:pt x="-26" y="10571"/>
                        <a:pt x="0" y="8206"/>
                      </a:cubicBezTo>
                      <a:lnTo>
                        <a:pt x="0" y="6106"/>
                      </a:lnTo>
                      <a:cubicBezTo>
                        <a:pt x="40" y="3794"/>
                        <a:pt x="1890" y="1917"/>
                        <a:pt x="4188" y="1865"/>
                      </a:cubicBezTo>
                      <a:lnTo>
                        <a:pt x="79656" y="2"/>
                      </a:lnTo>
                      <a:cubicBezTo>
                        <a:pt x="82074" y="-64"/>
                        <a:pt x="84056" y="1891"/>
                        <a:pt x="84043" y="4322"/>
                      </a:cubicBezTo>
                      <a:lnTo>
                        <a:pt x="84003" y="8920"/>
                      </a:lnTo>
                      <a:cubicBezTo>
                        <a:pt x="83990" y="11285"/>
                        <a:pt x="82048" y="13187"/>
                        <a:pt x="79683" y="13161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4" name="Forme libre : forme 3087">
                  <a:extLst>
                    <a:ext uri="{FF2B5EF4-FFF2-40B4-BE49-F238E27FC236}">
                      <a16:creationId xmlns:a16="http://schemas.microsoft.com/office/drawing/2014/main" id="{A767DBD9-66E3-579D-3442-B49DF9526711}"/>
                    </a:ext>
                  </a:extLst>
                </p:cNvPr>
                <p:cNvSpPr/>
                <p:nvPr/>
              </p:nvSpPr>
              <p:spPr>
                <a:xfrm>
                  <a:off x="3299440" y="3703001"/>
                  <a:ext cx="125594" cy="125766"/>
                </a:xfrm>
                <a:custGeom>
                  <a:avLst/>
                  <a:gdLst>
                    <a:gd name="connsiteX0" fmla="*/ 117813 w 125594"/>
                    <a:gd name="connsiteY0" fmla="*/ 125766 h 125766"/>
                    <a:gd name="connsiteX1" fmla="*/ 6738 w 125594"/>
                    <a:gd name="connsiteY1" fmla="*/ 124841 h 125766"/>
                    <a:gd name="connsiteX2" fmla="*/ 0 w 125594"/>
                    <a:gd name="connsiteY2" fmla="*/ 117984 h 125766"/>
                    <a:gd name="connsiteX3" fmla="*/ 925 w 125594"/>
                    <a:gd name="connsiteY3" fmla="*/ 6738 h 125766"/>
                    <a:gd name="connsiteX4" fmla="*/ 7597 w 125594"/>
                    <a:gd name="connsiteY4" fmla="*/ 0 h 125766"/>
                    <a:gd name="connsiteX5" fmla="*/ 117284 w 125594"/>
                    <a:gd name="connsiteY5" fmla="*/ 2088 h 125766"/>
                    <a:gd name="connsiteX6" fmla="*/ 125595 w 125594"/>
                    <a:gd name="connsiteY6" fmla="*/ 10636 h 125766"/>
                    <a:gd name="connsiteX7" fmla="*/ 124656 w 125594"/>
                    <a:gd name="connsiteY7" fmla="*/ 119028 h 125766"/>
                    <a:gd name="connsiteX8" fmla="*/ 117799 w 125594"/>
                    <a:gd name="connsiteY8" fmla="*/ 125766 h 125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594" h="125766">
                      <a:moveTo>
                        <a:pt x="117813" y="125766"/>
                      </a:moveTo>
                      <a:lnTo>
                        <a:pt x="6738" y="124841"/>
                      </a:lnTo>
                      <a:cubicBezTo>
                        <a:pt x="2986" y="124815"/>
                        <a:pt x="-26" y="121737"/>
                        <a:pt x="0" y="117984"/>
                      </a:cubicBezTo>
                      <a:lnTo>
                        <a:pt x="925" y="6738"/>
                      </a:lnTo>
                      <a:cubicBezTo>
                        <a:pt x="951" y="3052"/>
                        <a:pt x="3924" y="66"/>
                        <a:pt x="7597" y="0"/>
                      </a:cubicBezTo>
                      <a:lnTo>
                        <a:pt x="117284" y="2088"/>
                      </a:lnTo>
                      <a:cubicBezTo>
                        <a:pt x="121935" y="2180"/>
                        <a:pt x="125634" y="5985"/>
                        <a:pt x="125595" y="10636"/>
                      </a:cubicBezTo>
                      <a:lnTo>
                        <a:pt x="124656" y="119028"/>
                      </a:lnTo>
                      <a:cubicBezTo>
                        <a:pt x="124630" y="122780"/>
                        <a:pt x="121552" y="125793"/>
                        <a:pt x="117799" y="125766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5" name="Forme libre : forme 3088">
                  <a:extLst>
                    <a:ext uri="{FF2B5EF4-FFF2-40B4-BE49-F238E27FC236}">
                      <a16:creationId xmlns:a16="http://schemas.microsoft.com/office/drawing/2014/main" id="{0602D452-8D80-00C6-D42E-956CCCBE9CB4}"/>
                    </a:ext>
                  </a:extLst>
                </p:cNvPr>
                <p:cNvSpPr/>
                <p:nvPr/>
              </p:nvSpPr>
              <p:spPr>
                <a:xfrm>
                  <a:off x="3011442" y="3836760"/>
                  <a:ext cx="410910" cy="96093"/>
                </a:xfrm>
                <a:custGeom>
                  <a:avLst/>
                  <a:gdLst>
                    <a:gd name="connsiteX0" fmla="*/ 410910 w 410910"/>
                    <a:gd name="connsiteY0" fmla="*/ 82721 h 96093"/>
                    <a:gd name="connsiteX1" fmla="*/ 397341 w 410910"/>
                    <a:gd name="connsiteY1" fmla="*/ 96092 h 96093"/>
                    <a:gd name="connsiteX2" fmla="*/ 11587 w 410910"/>
                    <a:gd name="connsiteY2" fmla="*/ 90437 h 96093"/>
                    <a:gd name="connsiteX3" fmla="*/ 0 w 410910"/>
                    <a:gd name="connsiteY3" fmla="*/ 78679 h 96093"/>
                    <a:gd name="connsiteX4" fmla="*/ 0 w 410910"/>
                    <a:gd name="connsiteY4" fmla="*/ 11759 h 96093"/>
                    <a:gd name="connsiteX5" fmla="*/ 11851 w 410910"/>
                    <a:gd name="connsiteY5" fmla="*/ 0 h 96093"/>
                    <a:gd name="connsiteX6" fmla="*/ 399244 w 410910"/>
                    <a:gd name="connsiteY6" fmla="*/ 3264 h 96093"/>
                    <a:gd name="connsiteX7" fmla="*/ 410897 w 410910"/>
                    <a:gd name="connsiteY7" fmla="*/ 14705 h 96093"/>
                    <a:gd name="connsiteX8" fmla="*/ 410897 w 410910"/>
                    <a:gd name="connsiteY8" fmla="*/ 82708 h 960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10910" h="96093">
                      <a:moveTo>
                        <a:pt x="410910" y="82721"/>
                      </a:moveTo>
                      <a:cubicBezTo>
                        <a:pt x="410910" y="90186"/>
                        <a:pt x="404806" y="96198"/>
                        <a:pt x="397341" y="96092"/>
                      </a:cubicBezTo>
                      <a:lnTo>
                        <a:pt x="11587" y="90437"/>
                      </a:lnTo>
                      <a:cubicBezTo>
                        <a:pt x="5166" y="90345"/>
                        <a:pt x="0" y="85113"/>
                        <a:pt x="0" y="78679"/>
                      </a:cubicBezTo>
                      <a:lnTo>
                        <a:pt x="0" y="11759"/>
                      </a:lnTo>
                      <a:cubicBezTo>
                        <a:pt x="0" y="5232"/>
                        <a:pt x="5324" y="-52"/>
                        <a:pt x="11851" y="0"/>
                      </a:cubicBezTo>
                      <a:lnTo>
                        <a:pt x="399244" y="3264"/>
                      </a:lnTo>
                      <a:cubicBezTo>
                        <a:pt x="405572" y="3317"/>
                        <a:pt x="410725" y="8377"/>
                        <a:pt x="410897" y="14705"/>
                      </a:cubicBezTo>
                      <a:lnTo>
                        <a:pt x="410897" y="82708"/>
                      </a:ln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6" name="Forme libre : forme 3089">
                  <a:extLst>
                    <a:ext uri="{FF2B5EF4-FFF2-40B4-BE49-F238E27FC236}">
                      <a16:creationId xmlns:a16="http://schemas.microsoft.com/office/drawing/2014/main" id="{48182E75-504F-F1C3-0CAC-412847C37E74}"/>
                    </a:ext>
                  </a:extLst>
                </p:cNvPr>
                <p:cNvSpPr/>
                <p:nvPr/>
              </p:nvSpPr>
              <p:spPr>
                <a:xfrm>
                  <a:off x="3011442" y="3940660"/>
                  <a:ext cx="413076" cy="38489"/>
                </a:xfrm>
                <a:custGeom>
                  <a:avLst/>
                  <a:gdLst>
                    <a:gd name="connsiteX0" fmla="*/ 394527 w 413076"/>
                    <a:gd name="connsiteY0" fmla="*/ 38488 h 38489"/>
                    <a:gd name="connsiteX1" fmla="*/ 10596 w 413076"/>
                    <a:gd name="connsiteY1" fmla="*/ 33546 h 38489"/>
                    <a:gd name="connsiteX2" fmla="*/ 0 w 413076"/>
                    <a:gd name="connsiteY2" fmla="*/ 22818 h 38489"/>
                    <a:gd name="connsiteX3" fmla="*/ 0 w 413076"/>
                    <a:gd name="connsiteY3" fmla="*/ 7188 h 38489"/>
                    <a:gd name="connsiteX4" fmla="*/ 7280 w 413076"/>
                    <a:gd name="connsiteY4" fmla="*/ 1 h 38489"/>
                    <a:gd name="connsiteX5" fmla="*/ 402904 w 413076"/>
                    <a:gd name="connsiteY5" fmla="*/ 5206 h 38489"/>
                    <a:gd name="connsiteX6" fmla="*/ 413077 w 413076"/>
                    <a:gd name="connsiteY6" fmla="*/ 15512 h 38489"/>
                    <a:gd name="connsiteX7" fmla="*/ 413077 w 413076"/>
                    <a:gd name="connsiteY7" fmla="*/ 20162 h 38489"/>
                    <a:gd name="connsiteX8" fmla="*/ 394514 w 413076"/>
                    <a:gd name="connsiteY8" fmla="*/ 38488 h 38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13076" h="38489">
                      <a:moveTo>
                        <a:pt x="394527" y="38488"/>
                      </a:moveTo>
                      <a:lnTo>
                        <a:pt x="10596" y="33546"/>
                      </a:lnTo>
                      <a:cubicBezTo>
                        <a:pt x="4717" y="33467"/>
                        <a:pt x="0" y="28684"/>
                        <a:pt x="0" y="22818"/>
                      </a:cubicBezTo>
                      <a:lnTo>
                        <a:pt x="0" y="7188"/>
                      </a:lnTo>
                      <a:cubicBezTo>
                        <a:pt x="0" y="3185"/>
                        <a:pt x="3277" y="-52"/>
                        <a:pt x="7280" y="1"/>
                      </a:cubicBezTo>
                      <a:lnTo>
                        <a:pt x="402904" y="5206"/>
                      </a:lnTo>
                      <a:cubicBezTo>
                        <a:pt x="408545" y="5285"/>
                        <a:pt x="413077" y="9870"/>
                        <a:pt x="413077" y="15512"/>
                      </a:cubicBezTo>
                      <a:lnTo>
                        <a:pt x="413077" y="20162"/>
                      </a:lnTo>
                      <a:cubicBezTo>
                        <a:pt x="413077" y="30375"/>
                        <a:pt x="404727" y="38620"/>
                        <a:pt x="394514" y="38488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420" name="Graphique 1982">
              <a:extLst>
                <a:ext uri="{FF2B5EF4-FFF2-40B4-BE49-F238E27FC236}">
                  <a16:creationId xmlns:a16="http://schemas.microsoft.com/office/drawing/2014/main" id="{E8BF5F56-CEEF-2FE4-F3E6-0D17663F1FAC}"/>
                </a:ext>
              </a:extLst>
            </p:cNvPr>
            <p:cNvGrpSpPr/>
            <p:nvPr/>
          </p:nvGrpSpPr>
          <p:grpSpPr>
            <a:xfrm>
              <a:off x="2239007" y="3759086"/>
              <a:ext cx="341482" cy="430199"/>
              <a:chOff x="2239007" y="3759086"/>
              <a:chExt cx="341482" cy="430199"/>
            </a:xfrm>
            <a:solidFill>
              <a:srgbClr val="8078D5"/>
            </a:solidFill>
          </p:grpSpPr>
          <p:sp>
            <p:nvSpPr>
              <p:cNvPr id="541" name="Forme libre : forme 3091">
                <a:extLst>
                  <a:ext uri="{FF2B5EF4-FFF2-40B4-BE49-F238E27FC236}">
                    <a16:creationId xmlns:a16="http://schemas.microsoft.com/office/drawing/2014/main" id="{35B2C2B3-D377-9F1F-1089-69F5E34CDEA8}"/>
                  </a:ext>
                </a:extLst>
              </p:cNvPr>
              <p:cNvSpPr/>
              <p:nvPr/>
            </p:nvSpPr>
            <p:spPr>
              <a:xfrm>
                <a:off x="2566616" y="3761583"/>
                <a:ext cx="7002" cy="425047"/>
              </a:xfrm>
              <a:custGeom>
                <a:avLst/>
                <a:gdLst>
                  <a:gd name="connsiteX0" fmla="*/ 3501 w 7002"/>
                  <a:gd name="connsiteY0" fmla="*/ 425047 h 425047"/>
                  <a:gd name="connsiteX1" fmla="*/ 0 w 7002"/>
                  <a:gd name="connsiteY1" fmla="*/ 421546 h 425047"/>
                  <a:gd name="connsiteX2" fmla="*/ 0 w 7002"/>
                  <a:gd name="connsiteY2" fmla="*/ 3501 h 425047"/>
                  <a:gd name="connsiteX3" fmla="*/ 3501 w 7002"/>
                  <a:gd name="connsiteY3" fmla="*/ 0 h 425047"/>
                  <a:gd name="connsiteX4" fmla="*/ 7002 w 7002"/>
                  <a:gd name="connsiteY4" fmla="*/ 3501 h 425047"/>
                  <a:gd name="connsiteX5" fmla="*/ 7002 w 7002"/>
                  <a:gd name="connsiteY5" fmla="*/ 421546 h 425047"/>
                  <a:gd name="connsiteX6" fmla="*/ 3501 w 7002"/>
                  <a:gd name="connsiteY6" fmla="*/ 425047 h 425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02" h="425047">
                    <a:moveTo>
                      <a:pt x="3501" y="425047"/>
                    </a:moveTo>
                    <a:cubicBezTo>
                      <a:pt x="1572" y="425047"/>
                      <a:pt x="0" y="423488"/>
                      <a:pt x="0" y="421546"/>
                    </a:cubicBezTo>
                    <a:lnTo>
                      <a:pt x="0" y="3501"/>
                    </a:lnTo>
                    <a:cubicBezTo>
                      <a:pt x="0" y="1572"/>
                      <a:pt x="1572" y="0"/>
                      <a:pt x="3501" y="0"/>
                    </a:cubicBezTo>
                    <a:cubicBezTo>
                      <a:pt x="5430" y="0"/>
                      <a:pt x="7002" y="1559"/>
                      <a:pt x="7002" y="3501"/>
                    </a:cubicBezTo>
                    <a:lnTo>
                      <a:pt x="7002" y="421546"/>
                    </a:lnTo>
                    <a:cubicBezTo>
                      <a:pt x="7002" y="423475"/>
                      <a:pt x="5430" y="425047"/>
                      <a:pt x="3501" y="425047"/>
                    </a:cubicBezTo>
                    <a:close/>
                  </a:path>
                </a:pathLst>
              </a:custGeom>
              <a:solidFill>
                <a:srgbClr val="8078D5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42" name="Forme libre : forme 3092">
                <a:extLst>
                  <a:ext uri="{FF2B5EF4-FFF2-40B4-BE49-F238E27FC236}">
                    <a16:creationId xmlns:a16="http://schemas.microsoft.com/office/drawing/2014/main" id="{E0D74A75-9C4F-19BB-FD1F-F0DB5EF122F1}"/>
                  </a:ext>
                </a:extLst>
              </p:cNvPr>
              <p:cNvSpPr/>
              <p:nvPr/>
            </p:nvSpPr>
            <p:spPr>
              <a:xfrm>
                <a:off x="2471846" y="3761583"/>
                <a:ext cx="7002" cy="425047"/>
              </a:xfrm>
              <a:custGeom>
                <a:avLst/>
                <a:gdLst>
                  <a:gd name="connsiteX0" fmla="*/ 3501 w 7002"/>
                  <a:gd name="connsiteY0" fmla="*/ 425047 h 425047"/>
                  <a:gd name="connsiteX1" fmla="*/ 0 w 7002"/>
                  <a:gd name="connsiteY1" fmla="*/ 421546 h 425047"/>
                  <a:gd name="connsiteX2" fmla="*/ 0 w 7002"/>
                  <a:gd name="connsiteY2" fmla="*/ 3501 h 425047"/>
                  <a:gd name="connsiteX3" fmla="*/ 3501 w 7002"/>
                  <a:gd name="connsiteY3" fmla="*/ 0 h 425047"/>
                  <a:gd name="connsiteX4" fmla="*/ 7002 w 7002"/>
                  <a:gd name="connsiteY4" fmla="*/ 3501 h 425047"/>
                  <a:gd name="connsiteX5" fmla="*/ 7002 w 7002"/>
                  <a:gd name="connsiteY5" fmla="*/ 421546 h 425047"/>
                  <a:gd name="connsiteX6" fmla="*/ 3501 w 7002"/>
                  <a:gd name="connsiteY6" fmla="*/ 425047 h 425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02" h="425047">
                    <a:moveTo>
                      <a:pt x="3501" y="425047"/>
                    </a:moveTo>
                    <a:cubicBezTo>
                      <a:pt x="1572" y="425047"/>
                      <a:pt x="0" y="423488"/>
                      <a:pt x="0" y="421546"/>
                    </a:cubicBezTo>
                    <a:lnTo>
                      <a:pt x="0" y="3501"/>
                    </a:lnTo>
                    <a:cubicBezTo>
                      <a:pt x="0" y="1572"/>
                      <a:pt x="1559" y="0"/>
                      <a:pt x="3501" y="0"/>
                    </a:cubicBezTo>
                    <a:cubicBezTo>
                      <a:pt x="5443" y="0"/>
                      <a:pt x="7002" y="1559"/>
                      <a:pt x="7002" y="3501"/>
                    </a:cubicBezTo>
                    <a:lnTo>
                      <a:pt x="7002" y="421546"/>
                    </a:lnTo>
                    <a:cubicBezTo>
                      <a:pt x="7002" y="423475"/>
                      <a:pt x="5443" y="425047"/>
                      <a:pt x="3501" y="425047"/>
                    </a:cubicBezTo>
                    <a:close/>
                  </a:path>
                </a:pathLst>
              </a:custGeom>
              <a:solidFill>
                <a:srgbClr val="8078D5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43" name="Forme libre : forme 3093">
                <a:extLst>
                  <a:ext uri="{FF2B5EF4-FFF2-40B4-BE49-F238E27FC236}">
                    <a16:creationId xmlns:a16="http://schemas.microsoft.com/office/drawing/2014/main" id="{21E19C8D-FDC1-4EB2-8FC2-169BBBF9768C}"/>
                  </a:ext>
                </a:extLst>
              </p:cNvPr>
              <p:cNvSpPr/>
              <p:nvPr/>
            </p:nvSpPr>
            <p:spPr>
              <a:xfrm>
                <a:off x="2239007" y="3761608"/>
                <a:ext cx="185845" cy="427678"/>
              </a:xfrm>
              <a:custGeom>
                <a:avLst/>
                <a:gdLst>
                  <a:gd name="connsiteX0" fmla="*/ 3490 w 185845"/>
                  <a:gd name="connsiteY0" fmla="*/ 427678 h 427678"/>
                  <a:gd name="connsiteX1" fmla="*/ 2129 w 185845"/>
                  <a:gd name="connsiteY1" fmla="*/ 427401 h 427678"/>
                  <a:gd name="connsiteX2" fmla="*/ 280 w 185845"/>
                  <a:gd name="connsiteY2" fmla="*/ 422816 h 427678"/>
                  <a:gd name="connsiteX3" fmla="*/ 179132 w 185845"/>
                  <a:gd name="connsiteY3" fmla="*/ 2129 h 427678"/>
                  <a:gd name="connsiteX4" fmla="*/ 183717 w 185845"/>
                  <a:gd name="connsiteY4" fmla="*/ 280 h 427678"/>
                  <a:gd name="connsiteX5" fmla="*/ 185566 w 185845"/>
                  <a:gd name="connsiteY5" fmla="*/ 4864 h 427678"/>
                  <a:gd name="connsiteX6" fmla="*/ 6701 w 185845"/>
                  <a:gd name="connsiteY6" fmla="*/ 425551 h 427678"/>
                  <a:gd name="connsiteX7" fmla="*/ 3477 w 185845"/>
                  <a:gd name="connsiteY7" fmla="*/ 427678 h 427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5845" h="427678">
                    <a:moveTo>
                      <a:pt x="3490" y="427678"/>
                    </a:moveTo>
                    <a:cubicBezTo>
                      <a:pt x="3028" y="427678"/>
                      <a:pt x="2565" y="427586"/>
                      <a:pt x="2129" y="427401"/>
                    </a:cubicBezTo>
                    <a:cubicBezTo>
                      <a:pt x="346" y="426648"/>
                      <a:pt x="-474" y="424587"/>
                      <a:pt x="280" y="422816"/>
                    </a:cubicBezTo>
                    <a:lnTo>
                      <a:pt x="179132" y="2129"/>
                    </a:lnTo>
                    <a:cubicBezTo>
                      <a:pt x="179885" y="346"/>
                      <a:pt x="181946" y="-474"/>
                      <a:pt x="183717" y="280"/>
                    </a:cubicBezTo>
                    <a:cubicBezTo>
                      <a:pt x="185500" y="1033"/>
                      <a:pt x="186319" y="3094"/>
                      <a:pt x="185566" y="4864"/>
                    </a:cubicBezTo>
                    <a:lnTo>
                      <a:pt x="6701" y="425551"/>
                    </a:lnTo>
                    <a:cubicBezTo>
                      <a:pt x="6133" y="426886"/>
                      <a:pt x="4838" y="427678"/>
                      <a:pt x="3477" y="427678"/>
                    </a:cubicBezTo>
                    <a:close/>
                  </a:path>
                </a:pathLst>
              </a:custGeom>
              <a:solidFill>
                <a:srgbClr val="8078D5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44" name="Forme libre : forme 3094">
                <a:extLst>
                  <a:ext uri="{FF2B5EF4-FFF2-40B4-BE49-F238E27FC236}">
                    <a16:creationId xmlns:a16="http://schemas.microsoft.com/office/drawing/2014/main" id="{B9225EE8-68E9-3CCA-174D-4436F89B5D33}"/>
                  </a:ext>
                </a:extLst>
              </p:cNvPr>
              <p:cNvSpPr/>
              <p:nvPr/>
            </p:nvSpPr>
            <p:spPr>
              <a:xfrm>
                <a:off x="2349473" y="3761608"/>
                <a:ext cx="185845" cy="427678"/>
              </a:xfrm>
              <a:custGeom>
                <a:avLst/>
                <a:gdLst>
                  <a:gd name="connsiteX0" fmla="*/ 3490 w 185845"/>
                  <a:gd name="connsiteY0" fmla="*/ 427678 h 427678"/>
                  <a:gd name="connsiteX1" fmla="*/ 2129 w 185845"/>
                  <a:gd name="connsiteY1" fmla="*/ 427401 h 427678"/>
                  <a:gd name="connsiteX2" fmla="*/ 280 w 185845"/>
                  <a:gd name="connsiteY2" fmla="*/ 422816 h 427678"/>
                  <a:gd name="connsiteX3" fmla="*/ 179132 w 185845"/>
                  <a:gd name="connsiteY3" fmla="*/ 2129 h 427678"/>
                  <a:gd name="connsiteX4" fmla="*/ 183717 w 185845"/>
                  <a:gd name="connsiteY4" fmla="*/ 280 h 427678"/>
                  <a:gd name="connsiteX5" fmla="*/ 185566 w 185845"/>
                  <a:gd name="connsiteY5" fmla="*/ 4864 h 427678"/>
                  <a:gd name="connsiteX6" fmla="*/ 6714 w 185845"/>
                  <a:gd name="connsiteY6" fmla="*/ 425551 h 427678"/>
                  <a:gd name="connsiteX7" fmla="*/ 3490 w 185845"/>
                  <a:gd name="connsiteY7" fmla="*/ 427678 h 427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5845" h="427678">
                    <a:moveTo>
                      <a:pt x="3490" y="427678"/>
                    </a:moveTo>
                    <a:cubicBezTo>
                      <a:pt x="3028" y="427678"/>
                      <a:pt x="2565" y="427586"/>
                      <a:pt x="2129" y="427401"/>
                    </a:cubicBezTo>
                    <a:cubicBezTo>
                      <a:pt x="346" y="426648"/>
                      <a:pt x="-474" y="424587"/>
                      <a:pt x="280" y="422816"/>
                    </a:cubicBezTo>
                    <a:lnTo>
                      <a:pt x="179132" y="2129"/>
                    </a:lnTo>
                    <a:cubicBezTo>
                      <a:pt x="179885" y="346"/>
                      <a:pt x="181946" y="-474"/>
                      <a:pt x="183717" y="280"/>
                    </a:cubicBezTo>
                    <a:cubicBezTo>
                      <a:pt x="185500" y="1033"/>
                      <a:pt x="186319" y="3094"/>
                      <a:pt x="185566" y="4864"/>
                    </a:cubicBezTo>
                    <a:lnTo>
                      <a:pt x="6714" y="425551"/>
                    </a:lnTo>
                    <a:cubicBezTo>
                      <a:pt x="6146" y="426886"/>
                      <a:pt x="4851" y="427678"/>
                      <a:pt x="3490" y="427678"/>
                    </a:cubicBezTo>
                    <a:close/>
                  </a:path>
                </a:pathLst>
              </a:custGeom>
              <a:solidFill>
                <a:srgbClr val="8078D5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45" name="Forme libre : forme 3095">
                <a:extLst>
                  <a:ext uri="{FF2B5EF4-FFF2-40B4-BE49-F238E27FC236}">
                    <a16:creationId xmlns:a16="http://schemas.microsoft.com/office/drawing/2014/main" id="{7A5E2F05-91FB-5181-6C76-112EDC4826FC}"/>
                  </a:ext>
                </a:extLst>
              </p:cNvPr>
              <p:cNvSpPr/>
              <p:nvPr/>
            </p:nvSpPr>
            <p:spPr>
              <a:xfrm>
                <a:off x="2406803" y="3759086"/>
                <a:ext cx="173686" cy="9856"/>
              </a:xfrm>
              <a:custGeom>
                <a:avLst/>
                <a:gdLst>
                  <a:gd name="connsiteX0" fmla="*/ 171176 w 173686"/>
                  <a:gd name="connsiteY0" fmla="*/ 0 h 9856"/>
                  <a:gd name="connsiteX1" fmla="*/ 173687 w 173686"/>
                  <a:gd name="connsiteY1" fmla="*/ 2510 h 9856"/>
                  <a:gd name="connsiteX2" fmla="*/ 173687 w 173686"/>
                  <a:gd name="connsiteY2" fmla="*/ 7346 h 9856"/>
                  <a:gd name="connsiteX3" fmla="*/ 171176 w 173686"/>
                  <a:gd name="connsiteY3" fmla="*/ 9856 h 9856"/>
                  <a:gd name="connsiteX4" fmla="*/ 2510 w 173686"/>
                  <a:gd name="connsiteY4" fmla="*/ 9856 h 9856"/>
                  <a:gd name="connsiteX5" fmla="*/ 0 w 173686"/>
                  <a:gd name="connsiteY5" fmla="*/ 7346 h 9856"/>
                  <a:gd name="connsiteX6" fmla="*/ 0 w 173686"/>
                  <a:gd name="connsiteY6" fmla="*/ 2510 h 9856"/>
                  <a:gd name="connsiteX7" fmla="*/ 2510 w 173686"/>
                  <a:gd name="connsiteY7" fmla="*/ 0 h 9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3686" h="9856">
                    <a:moveTo>
                      <a:pt x="171176" y="0"/>
                    </a:moveTo>
                    <a:cubicBezTo>
                      <a:pt x="172563" y="0"/>
                      <a:pt x="173687" y="1124"/>
                      <a:pt x="173687" y="2510"/>
                    </a:cubicBezTo>
                    <a:lnTo>
                      <a:pt x="173687" y="7346"/>
                    </a:lnTo>
                    <a:cubicBezTo>
                      <a:pt x="173687" y="8732"/>
                      <a:pt x="172563" y="9856"/>
                      <a:pt x="171176" y="9856"/>
                    </a:cubicBezTo>
                    <a:lnTo>
                      <a:pt x="2510" y="9856"/>
                    </a:lnTo>
                    <a:cubicBezTo>
                      <a:pt x="1124" y="9856"/>
                      <a:pt x="0" y="8732"/>
                      <a:pt x="0" y="7346"/>
                    </a:cubicBezTo>
                    <a:lnTo>
                      <a:pt x="0" y="2510"/>
                    </a:lnTo>
                    <a:cubicBezTo>
                      <a:pt x="0" y="1124"/>
                      <a:pt x="1124" y="0"/>
                      <a:pt x="2510" y="0"/>
                    </a:cubicBezTo>
                    <a:close/>
                  </a:path>
                </a:pathLst>
              </a:custGeom>
              <a:solidFill>
                <a:srgbClr val="8078D5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46" name="Forme libre : forme 3096">
                <a:extLst>
                  <a:ext uri="{FF2B5EF4-FFF2-40B4-BE49-F238E27FC236}">
                    <a16:creationId xmlns:a16="http://schemas.microsoft.com/office/drawing/2014/main" id="{E4343281-5BE3-A403-7733-85B701B69C40}"/>
                  </a:ext>
                </a:extLst>
              </p:cNvPr>
              <p:cNvSpPr/>
              <p:nvPr/>
            </p:nvSpPr>
            <p:spPr>
              <a:xfrm>
                <a:off x="2390499" y="3825913"/>
                <a:ext cx="117799" cy="7002"/>
              </a:xfrm>
              <a:custGeom>
                <a:avLst/>
                <a:gdLst>
                  <a:gd name="connsiteX0" fmla="*/ 114298 w 117799"/>
                  <a:gd name="connsiteY0" fmla="*/ 7002 h 7002"/>
                  <a:gd name="connsiteX1" fmla="*/ 3501 w 117799"/>
                  <a:gd name="connsiteY1" fmla="*/ 7002 h 7002"/>
                  <a:gd name="connsiteX2" fmla="*/ 0 w 117799"/>
                  <a:gd name="connsiteY2" fmla="*/ 3501 h 7002"/>
                  <a:gd name="connsiteX3" fmla="*/ 3501 w 117799"/>
                  <a:gd name="connsiteY3" fmla="*/ 0 h 7002"/>
                  <a:gd name="connsiteX4" fmla="*/ 114298 w 117799"/>
                  <a:gd name="connsiteY4" fmla="*/ 0 h 7002"/>
                  <a:gd name="connsiteX5" fmla="*/ 117799 w 117799"/>
                  <a:gd name="connsiteY5" fmla="*/ 3501 h 7002"/>
                  <a:gd name="connsiteX6" fmla="*/ 114298 w 117799"/>
                  <a:gd name="connsiteY6" fmla="*/ 7002 h 7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7799" h="7002">
                    <a:moveTo>
                      <a:pt x="114298" y="7002"/>
                    </a:moveTo>
                    <a:lnTo>
                      <a:pt x="3501" y="7002"/>
                    </a:lnTo>
                    <a:cubicBezTo>
                      <a:pt x="1572" y="7002"/>
                      <a:pt x="0" y="5430"/>
                      <a:pt x="0" y="3501"/>
                    </a:cubicBezTo>
                    <a:cubicBezTo>
                      <a:pt x="0" y="1572"/>
                      <a:pt x="1572" y="0"/>
                      <a:pt x="3501" y="0"/>
                    </a:cubicBezTo>
                    <a:lnTo>
                      <a:pt x="114298" y="0"/>
                    </a:lnTo>
                    <a:cubicBezTo>
                      <a:pt x="116227" y="0"/>
                      <a:pt x="117799" y="1572"/>
                      <a:pt x="117799" y="3501"/>
                    </a:cubicBezTo>
                    <a:cubicBezTo>
                      <a:pt x="117799" y="5430"/>
                      <a:pt x="116240" y="7002"/>
                      <a:pt x="114298" y="7002"/>
                    </a:cubicBezTo>
                    <a:close/>
                  </a:path>
                </a:pathLst>
              </a:custGeom>
              <a:solidFill>
                <a:srgbClr val="8078D5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47" name="Forme libre : forme 3097">
                <a:extLst>
                  <a:ext uri="{FF2B5EF4-FFF2-40B4-BE49-F238E27FC236}">
                    <a16:creationId xmlns:a16="http://schemas.microsoft.com/office/drawing/2014/main" id="{9E99AAC1-A807-84B5-C3E9-527523474456}"/>
                  </a:ext>
                </a:extLst>
              </p:cNvPr>
              <p:cNvSpPr/>
              <p:nvPr/>
            </p:nvSpPr>
            <p:spPr>
              <a:xfrm>
                <a:off x="2359992" y="3905490"/>
                <a:ext cx="110796" cy="6989"/>
              </a:xfrm>
              <a:custGeom>
                <a:avLst/>
                <a:gdLst>
                  <a:gd name="connsiteX0" fmla="*/ 0 w 110796"/>
                  <a:gd name="connsiteY0" fmla="*/ 0 h 6989"/>
                  <a:gd name="connsiteX1" fmla="*/ 110797 w 110796"/>
                  <a:gd name="connsiteY1" fmla="*/ 0 h 6989"/>
                  <a:gd name="connsiteX2" fmla="*/ 110797 w 110796"/>
                  <a:gd name="connsiteY2" fmla="*/ 6989 h 6989"/>
                  <a:gd name="connsiteX3" fmla="*/ 0 w 110796"/>
                  <a:gd name="connsiteY3" fmla="*/ 6989 h 6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0796" h="6989">
                    <a:moveTo>
                      <a:pt x="0" y="0"/>
                    </a:moveTo>
                    <a:lnTo>
                      <a:pt x="110797" y="0"/>
                    </a:lnTo>
                    <a:lnTo>
                      <a:pt x="110797" y="6989"/>
                    </a:lnTo>
                    <a:lnTo>
                      <a:pt x="0" y="6989"/>
                    </a:lnTo>
                    <a:close/>
                  </a:path>
                </a:pathLst>
              </a:custGeom>
              <a:solidFill>
                <a:srgbClr val="8078D5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48" name="Forme libre : forme 3098">
                <a:extLst>
                  <a:ext uri="{FF2B5EF4-FFF2-40B4-BE49-F238E27FC236}">
                    <a16:creationId xmlns:a16="http://schemas.microsoft.com/office/drawing/2014/main" id="{9AE48880-8909-A3DA-8966-05381AF34CB3}"/>
                  </a:ext>
                </a:extLst>
              </p:cNvPr>
              <p:cNvSpPr/>
              <p:nvPr/>
            </p:nvSpPr>
            <p:spPr>
              <a:xfrm>
                <a:off x="2327081" y="3985053"/>
                <a:ext cx="110796" cy="6989"/>
              </a:xfrm>
              <a:custGeom>
                <a:avLst/>
                <a:gdLst>
                  <a:gd name="connsiteX0" fmla="*/ 0 w 110796"/>
                  <a:gd name="connsiteY0" fmla="*/ 0 h 6989"/>
                  <a:gd name="connsiteX1" fmla="*/ 110797 w 110796"/>
                  <a:gd name="connsiteY1" fmla="*/ 0 h 6989"/>
                  <a:gd name="connsiteX2" fmla="*/ 110797 w 110796"/>
                  <a:gd name="connsiteY2" fmla="*/ 6989 h 6989"/>
                  <a:gd name="connsiteX3" fmla="*/ 0 w 110796"/>
                  <a:gd name="connsiteY3" fmla="*/ 6989 h 6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0796" h="6989">
                    <a:moveTo>
                      <a:pt x="0" y="0"/>
                    </a:moveTo>
                    <a:lnTo>
                      <a:pt x="110797" y="0"/>
                    </a:lnTo>
                    <a:lnTo>
                      <a:pt x="110797" y="6989"/>
                    </a:lnTo>
                    <a:lnTo>
                      <a:pt x="0" y="6989"/>
                    </a:lnTo>
                    <a:close/>
                  </a:path>
                </a:pathLst>
              </a:custGeom>
              <a:solidFill>
                <a:srgbClr val="8078D5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49" name="Forme libre : forme 3099">
                <a:extLst>
                  <a:ext uri="{FF2B5EF4-FFF2-40B4-BE49-F238E27FC236}">
                    <a16:creationId xmlns:a16="http://schemas.microsoft.com/office/drawing/2014/main" id="{8FC86688-E20D-9053-A180-4552F5DC4706}"/>
                  </a:ext>
                </a:extLst>
              </p:cNvPr>
              <p:cNvSpPr/>
              <p:nvPr/>
            </p:nvSpPr>
            <p:spPr>
              <a:xfrm>
                <a:off x="2289069" y="4064603"/>
                <a:ext cx="117799" cy="7002"/>
              </a:xfrm>
              <a:custGeom>
                <a:avLst/>
                <a:gdLst>
                  <a:gd name="connsiteX0" fmla="*/ 114298 w 117799"/>
                  <a:gd name="connsiteY0" fmla="*/ 7002 h 7002"/>
                  <a:gd name="connsiteX1" fmla="*/ 3501 w 117799"/>
                  <a:gd name="connsiteY1" fmla="*/ 7002 h 7002"/>
                  <a:gd name="connsiteX2" fmla="*/ 0 w 117799"/>
                  <a:gd name="connsiteY2" fmla="*/ 3501 h 7002"/>
                  <a:gd name="connsiteX3" fmla="*/ 3501 w 117799"/>
                  <a:gd name="connsiteY3" fmla="*/ 0 h 7002"/>
                  <a:gd name="connsiteX4" fmla="*/ 114298 w 117799"/>
                  <a:gd name="connsiteY4" fmla="*/ 0 h 7002"/>
                  <a:gd name="connsiteX5" fmla="*/ 117799 w 117799"/>
                  <a:gd name="connsiteY5" fmla="*/ 3501 h 7002"/>
                  <a:gd name="connsiteX6" fmla="*/ 114298 w 117799"/>
                  <a:gd name="connsiteY6" fmla="*/ 7002 h 7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7799" h="7002">
                    <a:moveTo>
                      <a:pt x="114298" y="7002"/>
                    </a:moveTo>
                    <a:lnTo>
                      <a:pt x="3501" y="7002"/>
                    </a:lnTo>
                    <a:cubicBezTo>
                      <a:pt x="1572" y="7002"/>
                      <a:pt x="0" y="5443"/>
                      <a:pt x="0" y="3501"/>
                    </a:cubicBezTo>
                    <a:cubicBezTo>
                      <a:pt x="0" y="1559"/>
                      <a:pt x="1559" y="0"/>
                      <a:pt x="3501" y="0"/>
                    </a:cubicBezTo>
                    <a:lnTo>
                      <a:pt x="114298" y="0"/>
                    </a:lnTo>
                    <a:cubicBezTo>
                      <a:pt x="116227" y="0"/>
                      <a:pt x="117799" y="1559"/>
                      <a:pt x="117799" y="3501"/>
                    </a:cubicBezTo>
                    <a:cubicBezTo>
                      <a:pt x="117799" y="5443"/>
                      <a:pt x="116240" y="7002"/>
                      <a:pt x="114298" y="7002"/>
                    </a:cubicBezTo>
                    <a:close/>
                  </a:path>
                </a:pathLst>
              </a:custGeom>
              <a:solidFill>
                <a:srgbClr val="8078D5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50" name="Forme libre : forme 3100">
                <a:extLst>
                  <a:ext uri="{FF2B5EF4-FFF2-40B4-BE49-F238E27FC236}">
                    <a16:creationId xmlns:a16="http://schemas.microsoft.com/office/drawing/2014/main" id="{06F28D36-2A9F-0C67-355E-973668321D9F}"/>
                  </a:ext>
                </a:extLst>
              </p:cNvPr>
              <p:cNvSpPr/>
              <p:nvPr/>
            </p:nvSpPr>
            <p:spPr>
              <a:xfrm>
                <a:off x="2255696" y="4144167"/>
                <a:ext cx="117799" cy="7002"/>
              </a:xfrm>
              <a:custGeom>
                <a:avLst/>
                <a:gdLst>
                  <a:gd name="connsiteX0" fmla="*/ 114298 w 117799"/>
                  <a:gd name="connsiteY0" fmla="*/ 7002 h 7002"/>
                  <a:gd name="connsiteX1" fmla="*/ 3501 w 117799"/>
                  <a:gd name="connsiteY1" fmla="*/ 7002 h 7002"/>
                  <a:gd name="connsiteX2" fmla="*/ 0 w 117799"/>
                  <a:gd name="connsiteY2" fmla="*/ 3501 h 7002"/>
                  <a:gd name="connsiteX3" fmla="*/ 3501 w 117799"/>
                  <a:gd name="connsiteY3" fmla="*/ 0 h 7002"/>
                  <a:gd name="connsiteX4" fmla="*/ 114298 w 117799"/>
                  <a:gd name="connsiteY4" fmla="*/ 0 h 7002"/>
                  <a:gd name="connsiteX5" fmla="*/ 117799 w 117799"/>
                  <a:gd name="connsiteY5" fmla="*/ 3501 h 7002"/>
                  <a:gd name="connsiteX6" fmla="*/ 114298 w 117799"/>
                  <a:gd name="connsiteY6" fmla="*/ 7002 h 7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7799" h="7002">
                    <a:moveTo>
                      <a:pt x="114298" y="7002"/>
                    </a:moveTo>
                    <a:lnTo>
                      <a:pt x="3501" y="7002"/>
                    </a:lnTo>
                    <a:cubicBezTo>
                      <a:pt x="1572" y="7002"/>
                      <a:pt x="0" y="5430"/>
                      <a:pt x="0" y="3501"/>
                    </a:cubicBezTo>
                    <a:cubicBezTo>
                      <a:pt x="0" y="1572"/>
                      <a:pt x="1559" y="0"/>
                      <a:pt x="3501" y="0"/>
                    </a:cubicBezTo>
                    <a:lnTo>
                      <a:pt x="114298" y="0"/>
                    </a:lnTo>
                    <a:cubicBezTo>
                      <a:pt x="116227" y="0"/>
                      <a:pt x="117799" y="1559"/>
                      <a:pt x="117799" y="3501"/>
                    </a:cubicBezTo>
                    <a:cubicBezTo>
                      <a:pt x="117799" y="5443"/>
                      <a:pt x="116240" y="7002"/>
                      <a:pt x="114298" y="7002"/>
                    </a:cubicBezTo>
                    <a:close/>
                  </a:path>
                </a:pathLst>
              </a:custGeom>
              <a:solidFill>
                <a:srgbClr val="8078D5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421" name="Graphique 1982">
              <a:extLst>
                <a:ext uri="{FF2B5EF4-FFF2-40B4-BE49-F238E27FC236}">
                  <a16:creationId xmlns:a16="http://schemas.microsoft.com/office/drawing/2014/main" id="{B6373778-86EB-8701-7D71-8EF248311D02}"/>
                </a:ext>
              </a:extLst>
            </p:cNvPr>
            <p:cNvGrpSpPr/>
            <p:nvPr/>
          </p:nvGrpSpPr>
          <p:grpSpPr>
            <a:xfrm>
              <a:off x="2414021" y="3275893"/>
              <a:ext cx="509150" cy="485343"/>
              <a:chOff x="2414021" y="3275893"/>
              <a:chExt cx="509150" cy="485343"/>
            </a:xfrm>
          </p:grpSpPr>
          <p:grpSp>
            <p:nvGrpSpPr>
              <p:cNvPr id="511" name="Graphique 1982">
                <a:extLst>
                  <a:ext uri="{FF2B5EF4-FFF2-40B4-BE49-F238E27FC236}">
                    <a16:creationId xmlns:a16="http://schemas.microsoft.com/office/drawing/2014/main" id="{67DF3787-6EE7-760C-1164-622A50AA6A3C}"/>
                  </a:ext>
                </a:extLst>
              </p:cNvPr>
              <p:cNvGrpSpPr/>
              <p:nvPr/>
            </p:nvGrpSpPr>
            <p:grpSpPr>
              <a:xfrm>
                <a:off x="2414021" y="3275893"/>
                <a:ext cx="509150" cy="485343"/>
                <a:chOff x="2414021" y="3275893"/>
                <a:chExt cx="509150" cy="485343"/>
              </a:xfrm>
            </p:grpSpPr>
            <p:grpSp>
              <p:nvGrpSpPr>
                <p:cNvPr id="513" name="Graphique 1982">
                  <a:extLst>
                    <a:ext uri="{FF2B5EF4-FFF2-40B4-BE49-F238E27FC236}">
                      <a16:creationId xmlns:a16="http://schemas.microsoft.com/office/drawing/2014/main" id="{4507BE26-5ED9-89DA-C5C1-603E3CF55CB0}"/>
                    </a:ext>
                  </a:extLst>
                </p:cNvPr>
                <p:cNvGrpSpPr/>
                <p:nvPr/>
              </p:nvGrpSpPr>
              <p:grpSpPr>
                <a:xfrm>
                  <a:off x="2414021" y="3350211"/>
                  <a:ext cx="255848" cy="411025"/>
                  <a:chOff x="2414021" y="3350211"/>
                  <a:chExt cx="255848" cy="411025"/>
                </a:xfrm>
              </p:grpSpPr>
              <p:grpSp>
                <p:nvGrpSpPr>
                  <p:cNvPr id="523" name="Graphique 1982">
                    <a:extLst>
                      <a:ext uri="{FF2B5EF4-FFF2-40B4-BE49-F238E27FC236}">
                        <a16:creationId xmlns:a16="http://schemas.microsoft.com/office/drawing/2014/main" id="{22878F9E-2C2E-75AC-12DD-D222EBE46E86}"/>
                      </a:ext>
                    </a:extLst>
                  </p:cNvPr>
                  <p:cNvGrpSpPr/>
                  <p:nvPr/>
                </p:nvGrpSpPr>
                <p:grpSpPr>
                  <a:xfrm>
                    <a:off x="2515469" y="3726162"/>
                    <a:ext cx="50879" cy="35062"/>
                    <a:chOff x="2515469" y="3726162"/>
                    <a:chExt cx="50879" cy="35062"/>
                  </a:xfrm>
                </p:grpSpPr>
                <p:sp>
                  <p:nvSpPr>
                    <p:cNvPr id="538" name="Forme libre : forme 3105">
                      <a:extLst>
                        <a:ext uri="{FF2B5EF4-FFF2-40B4-BE49-F238E27FC236}">
                          <a16:creationId xmlns:a16="http://schemas.microsoft.com/office/drawing/2014/main" id="{A85910A4-74D0-BCEE-A82B-79827BF0DB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5472" y="3756299"/>
                      <a:ext cx="50875" cy="4925"/>
                    </a:xfrm>
                    <a:custGeom>
                      <a:avLst/>
                      <a:gdLst>
                        <a:gd name="connsiteX0" fmla="*/ 49453 w 50875"/>
                        <a:gd name="connsiteY0" fmla="*/ 13 h 4925"/>
                        <a:gd name="connsiteX1" fmla="*/ 13675 w 50875"/>
                        <a:gd name="connsiteY1" fmla="*/ 2510 h 4925"/>
                        <a:gd name="connsiteX2" fmla="*/ 0 w 50875"/>
                        <a:gd name="connsiteY2" fmla="*/ 1176 h 4925"/>
                        <a:gd name="connsiteX3" fmla="*/ 26 w 50875"/>
                        <a:gd name="connsiteY3" fmla="*/ 1929 h 4925"/>
                        <a:gd name="connsiteX4" fmla="*/ 2365 w 50875"/>
                        <a:gd name="connsiteY4" fmla="*/ 4254 h 4925"/>
                        <a:gd name="connsiteX5" fmla="*/ 49202 w 50875"/>
                        <a:gd name="connsiteY5" fmla="*/ 4307 h 4925"/>
                        <a:gd name="connsiteX6" fmla="*/ 50629 w 50875"/>
                        <a:gd name="connsiteY6" fmla="*/ 1665 h 4925"/>
                        <a:gd name="connsiteX7" fmla="*/ 49440 w 50875"/>
                        <a:gd name="connsiteY7" fmla="*/ 0 h 4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0875" h="4925">
                          <a:moveTo>
                            <a:pt x="49453" y="13"/>
                          </a:moveTo>
                          <a:cubicBezTo>
                            <a:pt x="40733" y="766"/>
                            <a:pt x="25605" y="1995"/>
                            <a:pt x="13675" y="2510"/>
                          </a:cubicBezTo>
                          <a:cubicBezTo>
                            <a:pt x="6500" y="2827"/>
                            <a:pt x="2378" y="2127"/>
                            <a:pt x="0" y="1176"/>
                          </a:cubicBezTo>
                          <a:cubicBezTo>
                            <a:pt x="0" y="1440"/>
                            <a:pt x="0" y="1691"/>
                            <a:pt x="26" y="1929"/>
                          </a:cubicBezTo>
                          <a:cubicBezTo>
                            <a:pt x="79" y="3184"/>
                            <a:pt x="1097" y="4188"/>
                            <a:pt x="2365" y="4254"/>
                          </a:cubicBezTo>
                          <a:cubicBezTo>
                            <a:pt x="24905" y="5510"/>
                            <a:pt x="42820" y="4690"/>
                            <a:pt x="49202" y="4307"/>
                          </a:cubicBezTo>
                          <a:cubicBezTo>
                            <a:pt x="50523" y="4228"/>
                            <a:pt x="51303" y="2788"/>
                            <a:pt x="50629" y="1665"/>
                          </a:cubicBezTo>
                          <a:cubicBezTo>
                            <a:pt x="50285" y="1097"/>
                            <a:pt x="49876" y="555"/>
                            <a:pt x="49440" y="0"/>
                          </a:cubicBezTo>
                          <a:close/>
                        </a:path>
                      </a:pathLst>
                    </a:custGeom>
                    <a:solidFill>
                      <a:srgbClr val="4438B7"/>
                    </a:solidFill>
                    <a:ln w="13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fr-FR"/>
                    </a:p>
                  </p:txBody>
                </p:sp>
                <p:sp>
                  <p:nvSpPr>
                    <p:cNvPr id="539" name="Forme libre : forme 3106">
                      <a:extLst>
                        <a:ext uri="{FF2B5EF4-FFF2-40B4-BE49-F238E27FC236}">
                          <a16:creationId xmlns:a16="http://schemas.microsoft.com/office/drawing/2014/main" id="{D537E16F-82F4-CCC1-38AE-F6A1D2338F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5469" y="3738713"/>
                      <a:ext cx="49456" cy="20172"/>
                    </a:xfrm>
                    <a:custGeom>
                      <a:avLst/>
                      <a:gdLst>
                        <a:gd name="connsiteX0" fmla="*/ 13678 w 49456"/>
                        <a:gd name="connsiteY0" fmla="*/ 20096 h 20172"/>
                        <a:gd name="connsiteX1" fmla="*/ 49457 w 49456"/>
                        <a:gd name="connsiteY1" fmla="*/ 17599 h 20172"/>
                        <a:gd name="connsiteX2" fmla="*/ 13678 w 49456"/>
                        <a:gd name="connsiteY2" fmla="*/ 0 h 20172"/>
                        <a:gd name="connsiteX3" fmla="*/ 5989 w 49456"/>
                        <a:gd name="connsiteY3" fmla="*/ 0 h 20172"/>
                        <a:gd name="connsiteX4" fmla="*/ 4 w 49456"/>
                        <a:gd name="connsiteY4" fmla="*/ 18761 h 20172"/>
                        <a:gd name="connsiteX5" fmla="*/ 13678 w 49456"/>
                        <a:gd name="connsiteY5" fmla="*/ 20096 h 201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9456" h="20172">
                          <a:moveTo>
                            <a:pt x="13678" y="20096"/>
                          </a:moveTo>
                          <a:cubicBezTo>
                            <a:pt x="25609" y="19567"/>
                            <a:pt x="40737" y="18352"/>
                            <a:pt x="49457" y="17599"/>
                          </a:cubicBezTo>
                          <a:cubicBezTo>
                            <a:pt x="40882" y="7082"/>
                            <a:pt x="13678" y="0"/>
                            <a:pt x="13678" y="0"/>
                          </a:cubicBezTo>
                          <a:lnTo>
                            <a:pt x="5989" y="0"/>
                          </a:lnTo>
                          <a:cubicBezTo>
                            <a:pt x="704" y="7623"/>
                            <a:pt x="-62" y="14864"/>
                            <a:pt x="4" y="18761"/>
                          </a:cubicBezTo>
                          <a:cubicBezTo>
                            <a:pt x="2382" y="19713"/>
                            <a:pt x="6504" y="20413"/>
                            <a:pt x="13678" y="20096"/>
                          </a:cubicBezTo>
                          <a:close/>
                        </a:path>
                      </a:pathLst>
                    </a:custGeom>
                    <a:solidFill>
                      <a:srgbClr val="332989"/>
                    </a:solidFill>
                    <a:ln w="13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fr-FR"/>
                    </a:p>
                  </p:txBody>
                </p:sp>
                <p:sp>
                  <p:nvSpPr>
                    <p:cNvPr id="540" name="Forme libre : forme 3107">
                      <a:extLst>
                        <a:ext uri="{FF2B5EF4-FFF2-40B4-BE49-F238E27FC236}">
                          <a16:creationId xmlns:a16="http://schemas.microsoft.com/office/drawing/2014/main" id="{3DA6896F-6DA5-6AB2-5E66-3645842AB3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20163" y="3726162"/>
                      <a:ext cx="14335" cy="17421"/>
                    </a:xfrm>
                    <a:custGeom>
                      <a:avLst/>
                      <a:gdLst>
                        <a:gd name="connsiteX0" fmla="*/ 0 w 14335"/>
                        <a:gd name="connsiteY0" fmla="*/ 0 h 17421"/>
                        <a:gd name="connsiteX1" fmla="*/ 713 w 14335"/>
                        <a:gd name="connsiteY1" fmla="*/ 14229 h 17421"/>
                        <a:gd name="connsiteX2" fmla="*/ 3488 w 14335"/>
                        <a:gd name="connsiteY2" fmla="*/ 17281 h 17421"/>
                        <a:gd name="connsiteX3" fmla="*/ 9262 w 14335"/>
                        <a:gd name="connsiteY3" fmla="*/ 16806 h 17421"/>
                        <a:gd name="connsiteX4" fmla="*/ 11851 w 14335"/>
                        <a:gd name="connsiteY4" fmla="*/ 13846 h 17421"/>
                        <a:gd name="connsiteX5" fmla="*/ 14335 w 14335"/>
                        <a:gd name="connsiteY5" fmla="*/ 0 h 17421"/>
                        <a:gd name="connsiteX6" fmla="*/ 0 w 14335"/>
                        <a:gd name="connsiteY6" fmla="*/ 0 h 174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335" h="17421">
                          <a:moveTo>
                            <a:pt x="0" y="0"/>
                          </a:moveTo>
                          <a:lnTo>
                            <a:pt x="713" y="14229"/>
                          </a:lnTo>
                          <a:cubicBezTo>
                            <a:pt x="793" y="15775"/>
                            <a:pt x="1942" y="17070"/>
                            <a:pt x="3488" y="17281"/>
                          </a:cubicBezTo>
                          <a:cubicBezTo>
                            <a:pt x="5021" y="17506"/>
                            <a:pt x="7082" y="17533"/>
                            <a:pt x="9262" y="16806"/>
                          </a:cubicBezTo>
                          <a:cubicBezTo>
                            <a:pt x="10609" y="16357"/>
                            <a:pt x="11600" y="15234"/>
                            <a:pt x="11851" y="13846"/>
                          </a:cubicBezTo>
                          <a:lnTo>
                            <a:pt x="14335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F4A392"/>
                    </a:solidFill>
                    <a:ln w="13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fr-FR"/>
                    </a:p>
                  </p:txBody>
                </p:sp>
              </p:grpSp>
              <p:grpSp>
                <p:nvGrpSpPr>
                  <p:cNvPr id="524" name="Graphique 1982">
                    <a:extLst>
                      <a:ext uri="{FF2B5EF4-FFF2-40B4-BE49-F238E27FC236}">
                        <a16:creationId xmlns:a16="http://schemas.microsoft.com/office/drawing/2014/main" id="{FAF98CED-A111-7207-1C1B-0560F34BB68B}"/>
                      </a:ext>
                    </a:extLst>
                  </p:cNvPr>
                  <p:cNvGrpSpPr/>
                  <p:nvPr/>
                </p:nvGrpSpPr>
                <p:grpSpPr>
                  <a:xfrm>
                    <a:off x="2414021" y="3712870"/>
                    <a:ext cx="32153" cy="48366"/>
                    <a:chOff x="2414021" y="3712870"/>
                    <a:chExt cx="32153" cy="48366"/>
                  </a:xfrm>
                </p:grpSpPr>
                <p:grpSp>
                  <p:nvGrpSpPr>
                    <p:cNvPr id="534" name="Graphique 1982">
                      <a:extLst>
                        <a:ext uri="{FF2B5EF4-FFF2-40B4-BE49-F238E27FC236}">
                          <a16:creationId xmlns:a16="http://schemas.microsoft.com/office/drawing/2014/main" id="{1582362A-C9E0-870C-3F74-2FAFA7FC18C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14021" y="3726056"/>
                      <a:ext cx="28756" cy="35180"/>
                      <a:chOff x="2414021" y="3726056"/>
                      <a:chExt cx="28756" cy="35180"/>
                    </a:xfrm>
                  </p:grpSpPr>
                  <p:sp>
                    <p:nvSpPr>
                      <p:cNvPr id="536" name="Forme libre : forme 3110">
                        <a:extLst>
                          <a:ext uri="{FF2B5EF4-FFF2-40B4-BE49-F238E27FC236}">
                            <a16:creationId xmlns:a16="http://schemas.microsoft.com/office/drawing/2014/main" id="{523EF857-20BA-94E9-D83F-CB0049068B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14021" y="3754119"/>
                        <a:ext cx="19509" cy="7117"/>
                      </a:xfrm>
                      <a:custGeom>
                        <a:avLst/>
                        <a:gdLst>
                          <a:gd name="connsiteX0" fmla="*/ 6351 w 19509"/>
                          <a:gd name="connsiteY0" fmla="*/ 4585 h 7117"/>
                          <a:gd name="connsiteX1" fmla="*/ 141 w 19509"/>
                          <a:gd name="connsiteY1" fmla="*/ 0 h 7117"/>
                          <a:gd name="connsiteX2" fmla="*/ 128 w 19509"/>
                          <a:gd name="connsiteY2" fmla="*/ 53 h 7117"/>
                          <a:gd name="connsiteX3" fmla="*/ 3444 w 19509"/>
                          <a:gd name="connsiteY3" fmla="*/ 5655 h 7117"/>
                          <a:gd name="connsiteX4" fmla="*/ 12613 w 19509"/>
                          <a:gd name="connsiteY4" fmla="*/ 7095 h 7117"/>
                          <a:gd name="connsiteX5" fmla="*/ 19483 w 19509"/>
                          <a:gd name="connsiteY5" fmla="*/ 3924 h 7117"/>
                          <a:gd name="connsiteX6" fmla="*/ 19510 w 19509"/>
                          <a:gd name="connsiteY6" fmla="*/ 3898 h 7117"/>
                          <a:gd name="connsiteX7" fmla="*/ 6364 w 19509"/>
                          <a:gd name="connsiteY7" fmla="*/ 4598 h 711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19509" h="7117">
                            <a:moveTo>
                              <a:pt x="6351" y="4585"/>
                            </a:moveTo>
                            <a:cubicBezTo>
                              <a:pt x="2572" y="4056"/>
                              <a:pt x="854" y="2088"/>
                              <a:pt x="141" y="0"/>
                            </a:cubicBezTo>
                            <a:cubicBezTo>
                              <a:pt x="141" y="13"/>
                              <a:pt x="141" y="40"/>
                              <a:pt x="128" y="53"/>
                            </a:cubicBezTo>
                            <a:cubicBezTo>
                              <a:pt x="-427" y="2272"/>
                              <a:pt x="854" y="4558"/>
                              <a:pt x="3444" y="5655"/>
                            </a:cubicBezTo>
                            <a:cubicBezTo>
                              <a:pt x="6562" y="6976"/>
                              <a:pt x="9971" y="7201"/>
                              <a:pt x="12613" y="7095"/>
                            </a:cubicBezTo>
                            <a:cubicBezTo>
                              <a:pt x="15454" y="6976"/>
                              <a:pt x="18056" y="5800"/>
                              <a:pt x="19483" y="3924"/>
                            </a:cubicBezTo>
                            <a:lnTo>
                              <a:pt x="19510" y="3898"/>
                            </a:lnTo>
                            <a:cubicBezTo>
                              <a:pt x="16656" y="5311"/>
                              <a:pt x="12666" y="5470"/>
                              <a:pt x="6364" y="4598"/>
                            </a:cubicBezTo>
                            <a:close/>
                          </a:path>
                        </a:pathLst>
                      </a:custGeom>
                      <a:solidFill>
                        <a:srgbClr val="4438B7"/>
                      </a:solidFill>
                      <a:ln w="132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fr-FR"/>
                      </a:p>
                    </p:txBody>
                  </p:sp>
                  <p:sp>
                    <p:nvSpPr>
                      <p:cNvPr id="537" name="Forme libre : forme 3111">
                        <a:extLst>
                          <a:ext uri="{FF2B5EF4-FFF2-40B4-BE49-F238E27FC236}">
                            <a16:creationId xmlns:a16="http://schemas.microsoft.com/office/drawing/2014/main" id="{EECAC749-6A3B-E746-4812-A8E1767DE90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14162" y="3726056"/>
                        <a:ext cx="28615" cy="33177"/>
                      </a:xfrm>
                      <a:custGeom>
                        <a:avLst/>
                        <a:gdLst>
                          <a:gd name="connsiteX0" fmla="*/ 24033 w 28615"/>
                          <a:gd name="connsiteY0" fmla="*/ 13 h 33177"/>
                          <a:gd name="connsiteX1" fmla="*/ 17691 w 28615"/>
                          <a:gd name="connsiteY1" fmla="*/ 13 h 33177"/>
                          <a:gd name="connsiteX2" fmla="*/ 0 w 28615"/>
                          <a:gd name="connsiteY2" fmla="*/ 28049 h 33177"/>
                          <a:gd name="connsiteX3" fmla="*/ 6210 w 28615"/>
                          <a:gd name="connsiteY3" fmla="*/ 32634 h 33177"/>
                          <a:gd name="connsiteX4" fmla="*/ 19356 w 28615"/>
                          <a:gd name="connsiteY4" fmla="*/ 31934 h 33177"/>
                          <a:gd name="connsiteX5" fmla="*/ 28393 w 28615"/>
                          <a:gd name="connsiteY5" fmla="*/ 9156 h 33177"/>
                          <a:gd name="connsiteX6" fmla="*/ 24020 w 28615"/>
                          <a:gd name="connsiteY6" fmla="*/ 0 h 331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28615" h="33177">
                            <a:moveTo>
                              <a:pt x="24033" y="13"/>
                            </a:moveTo>
                            <a:lnTo>
                              <a:pt x="17691" y="13"/>
                            </a:lnTo>
                            <a:cubicBezTo>
                              <a:pt x="8046" y="-185"/>
                              <a:pt x="1982" y="20175"/>
                              <a:pt x="0" y="28049"/>
                            </a:cubicBezTo>
                            <a:cubicBezTo>
                              <a:pt x="713" y="30150"/>
                              <a:pt x="2431" y="32119"/>
                              <a:pt x="6210" y="32634"/>
                            </a:cubicBezTo>
                            <a:cubicBezTo>
                              <a:pt x="12512" y="33519"/>
                              <a:pt x="16515" y="33347"/>
                              <a:pt x="19356" y="31934"/>
                            </a:cubicBezTo>
                            <a:cubicBezTo>
                              <a:pt x="24575" y="25077"/>
                              <a:pt x="27151" y="15022"/>
                              <a:pt x="28393" y="9156"/>
                            </a:cubicBezTo>
                            <a:cubicBezTo>
                              <a:pt x="29807" y="2484"/>
                              <a:pt x="24020" y="0"/>
                              <a:pt x="24020" y="0"/>
                            </a:cubicBezTo>
                            <a:close/>
                          </a:path>
                        </a:pathLst>
                      </a:custGeom>
                      <a:solidFill>
                        <a:srgbClr val="332989"/>
                      </a:solidFill>
                      <a:ln w="132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fr-FR"/>
                      </a:p>
                    </p:txBody>
                  </p:sp>
                </p:grpSp>
                <p:sp>
                  <p:nvSpPr>
                    <p:cNvPr id="535" name="Forme libre : forme 3112">
                      <a:extLst>
                        <a:ext uri="{FF2B5EF4-FFF2-40B4-BE49-F238E27FC236}">
                          <a16:creationId xmlns:a16="http://schemas.microsoft.com/office/drawing/2014/main" id="{15A30520-E40E-DD94-5A5C-139B0880DB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29042" y="3712870"/>
                      <a:ext cx="17132" cy="20121"/>
                    </a:xfrm>
                    <a:custGeom>
                      <a:avLst/>
                      <a:gdLst>
                        <a:gd name="connsiteX0" fmla="*/ 3630 w 17132"/>
                        <a:gd name="connsiteY0" fmla="*/ 0 h 20121"/>
                        <a:gd name="connsiteX1" fmla="*/ 115 w 17132"/>
                        <a:gd name="connsiteY1" fmla="*/ 13992 h 20121"/>
                        <a:gd name="connsiteX2" fmla="*/ 2097 w 17132"/>
                        <a:gd name="connsiteY2" fmla="*/ 18299 h 20121"/>
                        <a:gd name="connsiteX3" fmla="*/ 9377 w 17132"/>
                        <a:gd name="connsiteY3" fmla="*/ 20069 h 20121"/>
                        <a:gd name="connsiteX4" fmla="*/ 11966 w 17132"/>
                        <a:gd name="connsiteY4" fmla="*/ 17955 h 20121"/>
                        <a:gd name="connsiteX5" fmla="*/ 17132 w 17132"/>
                        <a:gd name="connsiteY5" fmla="*/ 3237 h 20121"/>
                        <a:gd name="connsiteX6" fmla="*/ 3630 w 17132"/>
                        <a:gd name="connsiteY6" fmla="*/ 13 h 20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132" h="20121">
                          <a:moveTo>
                            <a:pt x="3630" y="0"/>
                          </a:moveTo>
                          <a:lnTo>
                            <a:pt x="115" y="13992"/>
                          </a:lnTo>
                          <a:cubicBezTo>
                            <a:pt x="-321" y="15709"/>
                            <a:pt x="512" y="17480"/>
                            <a:pt x="2097" y="18299"/>
                          </a:cubicBezTo>
                          <a:cubicBezTo>
                            <a:pt x="4066" y="19303"/>
                            <a:pt x="6840" y="20373"/>
                            <a:pt x="9377" y="20069"/>
                          </a:cubicBezTo>
                          <a:cubicBezTo>
                            <a:pt x="10579" y="19924"/>
                            <a:pt x="11570" y="19078"/>
                            <a:pt x="11966" y="17955"/>
                          </a:cubicBezTo>
                          <a:lnTo>
                            <a:pt x="17132" y="3237"/>
                          </a:lnTo>
                          <a:lnTo>
                            <a:pt x="3630" y="13"/>
                          </a:lnTo>
                          <a:close/>
                        </a:path>
                      </a:pathLst>
                    </a:custGeom>
                    <a:solidFill>
                      <a:srgbClr val="F4A392"/>
                    </a:solidFill>
                    <a:ln w="13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fr-FR"/>
                    </a:p>
                  </p:txBody>
                </p:sp>
              </p:grpSp>
              <p:sp>
                <p:nvSpPr>
                  <p:cNvPr id="525" name="Forme libre : forme 3113">
                    <a:extLst>
                      <a:ext uri="{FF2B5EF4-FFF2-40B4-BE49-F238E27FC236}">
                        <a16:creationId xmlns:a16="http://schemas.microsoft.com/office/drawing/2014/main" id="{6B8AA5D1-D1AC-2E9F-799A-C0BD146F6E7E}"/>
                      </a:ext>
                    </a:extLst>
                  </p:cNvPr>
                  <p:cNvSpPr/>
                  <p:nvPr/>
                </p:nvSpPr>
                <p:spPr>
                  <a:xfrm>
                    <a:off x="2428470" y="3517952"/>
                    <a:ext cx="135265" cy="213755"/>
                  </a:xfrm>
                  <a:custGeom>
                    <a:avLst/>
                    <a:gdLst>
                      <a:gd name="connsiteX0" fmla="*/ 13 w 135265"/>
                      <a:gd name="connsiteY0" fmla="*/ 198961 h 213755"/>
                      <a:gd name="connsiteX1" fmla="*/ 18629 w 135265"/>
                      <a:gd name="connsiteY1" fmla="*/ 203361 h 213755"/>
                      <a:gd name="connsiteX2" fmla="*/ 90899 w 135265"/>
                      <a:gd name="connsiteY2" fmla="*/ 62771 h 213755"/>
                      <a:gd name="connsiteX3" fmla="*/ 89710 w 135265"/>
                      <a:gd name="connsiteY3" fmla="*/ 212094 h 213755"/>
                      <a:gd name="connsiteX4" fmla="*/ 109079 w 135265"/>
                      <a:gd name="connsiteY4" fmla="*/ 212094 h 213755"/>
                      <a:gd name="connsiteX5" fmla="*/ 135266 w 135265"/>
                      <a:gd name="connsiteY5" fmla="*/ 17400 h 213755"/>
                      <a:gd name="connsiteX6" fmla="*/ 76141 w 135265"/>
                      <a:gd name="connsiteY6" fmla="*/ 0 h 213755"/>
                      <a:gd name="connsiteX7" fmla="*/ 0 w 135265"/>
                      <a:gd name="connsiteY7" fmla="*/ 198961 h 2137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5265" h="213755">
                        <a:moveTo>
                          <a:pt x="13" y="198961"/>
                        </a:moveTo>
                        <a:cubicBezTo>
                          <a:pt x="4386" y="202846"/>
                          <a:pt x="18629" y="203361"/>
                          <a:pt x="18629" y="203361"/>
                        </a:cubicBezTo>
                        <a:cubicBezTo>
                          <a:pt x="69919" y="80264"/>
                          <a:pt x="90899" y="62771"/>
                          <a:pt x="90899" y="62771"/>
                        </a:cubicBezTo>
                        <a:cubicBezTo>
                          <a:pt x="83487" y="109238"/>
                          <a:pt x="89710" y="212094"/>
                          <a:pt x="89710" y="212094"/>
                        </a:cubicBezTo>
                        <a:cubicBezTo>
                          <a:pt x="98179" y="215833"/>
                          <a:pt x="109079" y="212094"/>
                          <a:pt x="109079" y="212094"/>
                        </a:cubicBezTo>
                        <a:cubicBezTo>
                          <a:pt x="109766" y="136032"/>
                          <a:pt x="121459" y="69694"/>
                          <a:pt x="135266" y="17400"/>
                        </a:cubicBezTo>
                        <a:cubicBezTo>
                          <a:pt x="100597" y="16621"/>
                          <a:pt x="82166" y="4756"/>
                          <a:pt x="76141" y="0"/>
                        </a:cubicBezTo>
                        <a:cubicBezTo>
                          <a:pt x="47247" y="46586"/>
                          <a:pt x="0" y="198961"/>
                          <a:pt x="0" y="198961"/>
                        </a:cubicBezTo>
                        <a:close/>
                      </a:path>
                    </a:pathLst>
                  </a:custGeom>
                  <a:solidFill>
                    <a:srgbClr val="332989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26" name="Forme libre : forme 3114">
                    <a:extLst>
                      <a:ext uri="{FF2B5EF4-FFF2-40B4-BE49-F238E27FC236}">
                        <a16:creationId xmlns:a16="http://schemas.microsoft.com/office/drawing/2014/main" id="{FAE3BDB7-95B0-94AB-DDAF-3693EF29E5D4}"/>
                      </a:ext>
                    </a:extLst>
                  </p:cNvPr>
                  <p:cNvSpPr/>
                  <p:nvPr/>
                </p:nvSpPr>
                <p:spPr>
                  <a:xfrm>
                    <a:off x="2501389" y="3375543"/>
                    <a:ext cx="108853" cy="163381"/>
                  </a:xfrm>
                  <a:custGeom>
                    <a:avLst/>
                    <a:gdLst>
                      <a:gd name="connsiteX0" fmla="*/ 12035 w 108853"/>
                      <a:gd name="connsiteY0" fmla="*/ 841 h 163381"/>
                      <a:gd name="connsiteX1" fmla="*/ 9367 w 108853"/>
                      <a:gd name="connsiteY1" fmla="*/ 118865 h 163381"/>
                      <a:gd name="connsiteX2" fmla="*/ 316 w 108853"/>
                      <a:gd name="connsiteY2" fmla="*/ 143889 h 163381"/>
                      <a:gd name="connsiteX3" fmla="*/ 1215 w 108853"/>
                      <a:gd name="connsiteY3" fmla="*/ 147020 h 163381"/>
                      <a:gd name="connsiteX4" fmla="*/ 60194 w 108853"/>
                      <a:gd name="connsiteY4" fmla="*/ 163377 h 163381"/>
                      <a:gd name="connsiteX5" fmla="*/ 64197 w 108853"/>
                      <a:gd name="connsiteY5" fmla="*/ 160404 h 163381"/>
                      <a:gd name="connsiteX6" fmla="*/ 108854 w 108853"/>
                      <a:gd name="connsiteY6" fmla="*/ 33964 h 163381"/>
                      <a:gd name="connsiteX7" fmla="*/ 12022 w 108853"/>
                      <a:gd name="connsiteY7" fmla="*/ 841 h 163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8853" h="163381">
                        <a:moveTo>
                          <a:pt x="12035" y="841"/>
                        </a:moveTo>
                        <a:cubicBezTo>
                          <a:pt x="5469" y="33568"/>
                          <a:pt x="7821" y="92150"/>
                          <a:pt x="9367" y="118865"/>
                        </a:cubicBezTo>
                        <a:cubicBezTo>
                          <a:pt x="9803" y="126370"/>
                          <a:pt x="4557" y="136781"/>
                          <a:pt x="316" y="143889"/>
                        </a:cubicBezTo>
                        <a:cubicBezTo>
                          <a:pt x="-344" y="144999"/>
                          <a:pt x="65" y="146426"/>
                          <a:pt x="1215" y="147020"/>
                        </a:cubicBezTo>
                        <a:cubicBezTo>
                          <a:pt x="8310" y="150667"/>
                          <a:pt x="32342" y="161963"/>
                          <a:pt x="60194" y="163377"/>
                        </a:cubicBezTo>
                        <a:cubicBezTo>
                          <a:pt x="62057" y="163469"/>
                          <a:pt x="63708" y="162201"/>
                          <a:pt x="64197" y="160404"/>
                        </a:cubicBezTo>
                        <a:cubicBezTo>
                          <a:pt x="84861" y="83259"/>
                          <a:pt x="108854" y="33964"/>
                          <a:pt x="108854" y="33964"/>
                        </a:cubicBezTo>
                        <a:cubicBezTo>
                          <a:pt x="82364" y="-8341"/>
                          <a:pt x="12022" y="841"/>
                          <a:pt x="12022" y="841"/>
                        </a:cubicBezTo>
                        <a:close/>
                      </a:path>
                    </a:pathLst>
                  </a:custGeom>
                  <a:solidFill>
                    <a:srgbClr val="FFD040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grpSp>
                <p:nvGrpSpPr>
                  <p:cNvPr id="527" name="Graphique 1982">
                    <a:extLst>
                      <a:ext uri="{FF2B5EF4-FFF2-40B4-BE49-F238E27FC236}">
                        <a16:creationId xmlns:a16="http://schemas.microsoft.com/office/drawing/2014/main" id="{43038866-D90B-D9ED-7A08-537B981E576F}"/>
                      </a:ext>
                    </a:extLst>
                  </p:cNvPr>
                  <p:cNvGrpSpPr/>
                  <p:nvPr/>
                </p:nvGrpSpPr>
                <p:grpSpPr>
                  <a:xfrm>
                    <a:off x="2471412" y="3376384"/>
                    <a:ext cx="49332" cy="143470"/>
                    <a:chOff x="2471412" y="3376384"/>
                    <a:chExt cx="49332" cy="143470"/>
                  </a:xfrm>
                </p:grpSpPr>
                <p:sp>
                  <p:nvSpPr>
                    <p:cNvPr id="532" name="Forme libre : forme 3116">
                      <a:extLst>
                        <a:ext uri="{FF2B5EF4-FFF2-40B4-BE49-F238E27FC236}">
                          <a16:creationId xmlns:a16="http://schemas.microsoft.com/office/drawing/2014/main" id="{D7B5BCF4-6DE5-5EDA-D678-24697142C9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72269" y="3468037"/>
                      <a:ext cx="25525" cy="51817"/>
                    </a:xfrm>
                    <a:custGeom>
                      <a:avLst/>
                      <a:gdLst>
                        <a:gd name="connsiteX0" fmla="*/ 0 w 25525"/>
                        <a:gd name="connsiteY0" fmla="*/ 2272 h 51817"/>
                        <a:gd name="connsiteX1" fmla="*/ 20796 w 25525"/>
                        <a:gd name="connsiteY1" fmla="*/ 51817 h 51817"/>
                        <a:gd name="connsiteX2" fmla="*/ 25526 w 25525"/>
                        <a:gd name="connsiteY2" fmla="*/ 47959 h 51817"/>
                        <a:gd name="connsiteX3" fmla="*/ 23161 w 25525"/>
                        <a:gd name="connsiteY3" fmla="*/ 607 h 51817"/>
                        <a:gd name="connsiteX4" fmla="*/ 0 w 25525"/>
                        <a:gd name="connsiteY4" fmla="*/ 2272 h 518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5525" h="51817">
                          <a:moveTo>
                            <a:pt x="0" y="2272"/>
                          </a:moveTo>
                          <a:cubicBezTo>
                            <a:pt x="2114" y="17519"/>
                            <a:pt x="8337" y="34153"/>
                            <a:pt x="20796" y="51817"/>
                          </a:cubicBezTo>
                          <a:lnTo>
                            <a:pt x="25526" y="47959"/>
                          </a:lnTo>
                          <a:cubicBezTo>
                            <a:pt x="25526" y="47959"/>
                            <a:pt x="20056" y="25776"/>
                            <a:pt x="23161" y="607"/>
                          </a:cubicBezTo>
                          <a:cubicBezTo>
                            <a:pt x="15471" y="-886"/>
                            <a:pt x="6408" y="647"/>
                            <a:pt x="0" y="2272"/>
                          </a:cubicBezTo>
                          <a:close/>
                        </a:path>
                      </a:pathLst>
                    </a:custGeom>
                    <a:solidFill>
                      <a:srgbClr val="F4A392"/>
                    </a:solidFill>
                    <a:ln w="13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fr-FR"/>
                    </a:p>
                  </p:txBody>
                </p:sp>
                <p:sp>
                  <p:nvSpPr>
                    <p:cNvPr id="533" name="Forme libre : forme 3117">
                      <a:extLst>
                        <a:ext uri="{FF2B5EF4-FFF2-40B4-BE49-F238E27FC236}">
                          <a16:creationId xmlns:a16="http://schemas.microsoft.com/office/drawing/2014/main" id="{EA0FF4CB-0DA0-3C09-D7E7-CA03730881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71412" y="3376384"/>
                      <a:ext cx="49332" cy="93924"/>
                    </a:xfrm>
                    <a:custGeom>
                      <a:avLst/>
                      <a:gdLst>
                        <a:gd name="connsiteX0" fmla="*/ 49332 w 49332"/>
                        <a:gd name="connsiteY0" fmla="*/ 40376 h 93924"/>
                        <a:gd name="connsiteX1" fmla="*/ 41999 w 49332"/>
                        <a:gd name="connsiteY1" fmla="*/ 0 h 93924"/>
                        <a:gd name="connsiteX2" fmla="*/ 844 w 49332"/>
                        <a:gd name="connsiteY2" fmla="*/ 93925 h 93924"/>
                        <a:gd name="connsiteX3" fmla="*/ 24004 w 49332"/>
                        <a:gd name="connsiteY3" fmla="*/ 92260 h 93924"/>
                        <a:gd name="connsiteX4" fmla="*/ 49319 w 49332"/>
                        <a:gd name="connsiteY4" fmla="*/ 40376 h 939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332" h="93924">
                          <a:moveTo>
                            <a:pt x="49332" y="40376"/>
                          </a:moveTo>
                          <a:lnTo>
                            <a:pt x="41999" y="0"/>
                          </a:lnTo>
                          <a:cubicBezTo>
                            <a:pt x="41999" y="0"/>
                            <a:pt x="-6965" y="37430"/>
                            <a:pt x="844" y="93925"/>
                          </a:cubicBezTo>
                          <a:cubicBezTo>
                            <a:pt x="7252" y="92300"/>
                            <a:pt x="16328" y="90754"/>
                            <a:pt x="24004" y="92260"/>
                          </a:cubicBezTo>
                          <a:cubicBezTo>
                            <a:pt x="26237" y="74133"/>
                            <a:pt x="32936" y="54447"/>
                            <a:pt x="49319" y="40376"/>
                          </a:cubicBezTo>
                          <a:close/>
                        </a:path>
                      </a:pathLst>
                    </a:custGeom>
                    <a:solidFill>
                      <a:srgbClr val="FFD040"/>
                    </a:solidFill>
                    <a:ln w="13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fr-FR"/>
                    </a:p>
                  </p:txBody>
                </p:sp>
              </p:grpSp>
              <p:grpSp>
                <p:nvGrpSpPr>
                  <p:cNvPr id="528" name="Graphique 1982">
                    <a:extLst>
                      <a:ext uri="{FF2B5EF4-FFF2-40B4-BE49-F238E27FC236}">
                        <a16:creationId xmlns:a16="http://schemas.microsoft.com/office/drawing/2014/main" id="{22516B27-1363-02EC-4F8A-DA67FEB7AF57}"/>
                      </a:ext>
                    </a:extLst>
                  </p:cNvPr>
                  <p:cNvGrpSpPr/>
                  <p:nvPr/>
                </p:nvGrpSpPr>
                <p:grpSpPr>
                  <a:xfrm>
                    <a:off x="2591336" y="3409507"/>
                    <a:ext cx="78532" cy="84191"/>
                    <a:chOff x="2591336" y="3409507"/>
                    <a:chExt cx="78532" cy="84191"/>
                  </a:xfrm>
                </p:grpSpPr>
                <p:sp>
                  <p:nvSpPr>
                    <p:cNvPr id="530" name="Forme libre : forme 3119">
                      <a:extLst>
                        <a:ext uri="{FF2B5EF4-FFF2-40B4-BE49-F238E27FC236}">
                          <a16:creationId xmlns:a16="http://schemas.microsoft.com/office/drawing/2014/main" id="{9B2A58F9-A6AD-E1F4-0E04-B9A616FBFF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91336" y="3409507"/>
                      <a:ext cx="36835" cy="79986"/>
                    </a:xfrm>
                    <a:custGeom>
                      <a:avLst/>
                      <a:gdLst>
                        <a:gd name="connsiteX0" fmla="*/ 18907 w 36835"/>
                        <a:gd name="connsiteY0" fmla="*/ 0 h 79986"/>
                        <a:gd name="connsiteX1" fmla="*/ 0 w 36835"/>
                        <a:gd name="connsiteY1" fmla="*/ 40707 h 79986"/>
                        <a:gd name="connsiteX2" fmla="*/ 30494 w 36835"/>
                        <a:gd name="connsiteY2" fmla="*/ 79986 h 79986"/>
                        <a:gd name="connsiteX3" fmla="*/ 36835 w 36835"/>
                        <a:gd name="connsiteY3" fmla="*/ 53483 h 79986"/>
                        <a:gd name="connsiteX4" fmla="*/ 18893 w 36835"/>
                        <a:gd name="connsiteY4" fmla="*/ 13 h 79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835" h="79986">
                          <a:moveTo>
                            <a:pt x="18907" y="0"/>
                          </a:moveTo>
                          <a:lnTo>
                            <a:pt x="0" y="40707"/>
                          </a:lnTo>
                          <a:cubicBezTo>
                            <a:pt x="3052" y="65281"/>
                            <a:pt x="16251" y="75904"/>
                            <a:pt x="30494" y="79986"/>
                          </a:cubicBezTo>
                          <a:cubicBezTo>
                            <a:pt x="31379" y="68782"/>
                            <a:pt x="34219" y="59732"/>
                            <a:pt x="36835" y="53483"/>
                          </a:cubicBezTo>
                          <a:cubicBezTo>
                            <a:pt x="18642" y="34708"/>
                            <a:pt x="18893" y="13"/>
                            <a:pt x="18893" y="13"/>
                          </a:cubicBezTo>
                          <a:close/>
                        </a:path>
                      </a:pathLst>
                    </a:custGeom>
                    <a:solidFill>
                      <a:srgbClr val="FFD040"/>
                    </a:solidFill>
                    <a:ln w="13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fr-FR"/>
                    </a:p>
                  </p:txBody>
                </p:sp>
                <p:sp>
                  <p:nvSpPr>
                    <p:cNvPr id="531" name="Forme libre : forme 3120">
                      <a:extLst>
                        <a:ext uri="{FF2B5EF4-FFF2-40B4-BE49-F238E27FC236}">
                          <a16:creationId xmlns:a16="http://schemas.microsoft.com/office/drawing/2014/main" id="{8D662278-A30E-57AF-9837-7176CAE8B7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21843" y="3462963"/>
                      <a:ext cx="48026" cy="30735"/>
                    </a:xfrm>
                    <a:custGeom>
                      <a:avLst/>
                      <a:gdLst>
                        <a:gd name="connsiteX0" fmla="*/ 6342 w 48026"/>
                        <a:gd name="connsiteY0" fmla="*/ 13 h 30735"/>
                        <a:gd name="connsiteX1" fmla="*/ 0 w 48026"/>
                        <a:gd name="connsiteY1" fmla="*/ 26517 h 30735"/>
                        <a:gd name="connsiteX2" fmla="*/ 48026 w 48026"/>
                        <a:gd name="connsiteY2" fmla="*/ 12670 h 30735"/>
                        <a:gd name="connsiteX3" fmla="*/ 41010 w 48026"/>
                        <a:gd name="connsiteY3" fmla="*/ 11428 h 30735"/>
                        <a:gd name="connsiteX4" fmla="*/ 6355 w 48026"/>
                        <a:gd name="connsiteY4" fmla="*/ 0 h 307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026" h="30735">
                          <a:moveTo>
                            <a:pt x="6342" y="13"/>
                          </a:moveTo>
                          <a:cubicBezTo>
                            <a:pt x="3713" y="6276"/>
                            <a:pt x="885" y="15326"/>
                            <a:pt x="0" y="26517"/>
                          </a:cubicBezTo>
                          <a:cubicBezTo>
                            <a:pt x="37972" y="41248"/>
                            <a:pt x="48026" y="12670"/>
                            <a:pt x="48026" y="12670"/>
                          </a:cubicBezTo>
                          <a:lnTo>
                            <a:pt x="41010" y="11428"/>
                          </a:lnTo>
                          <a:cubicBezTo>
                            <a:pt x="25156" y="13093"/>
                            <a:pt x="14084" y="7993"/>
                            <a:pt x="6355" y="0"/>
                          </a:cubicBezTo>
                          <a:close/>
                        </a:path>
                      </a:pathLst>
                    </a:custGeom>
                    <a:solidFill>
                      <a:srgbClr val="F4A392"/>
                    </a:solidFill>
                    <a:ln w="13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fr-FR"/>
                    </a:p>
                  </p:txBody>
                </p:sp>
              </p:grpSp>
              <p:sp>
                <p:nvSpPr>
                  <p:cNvPr id="529" name="Forme libre : forme 3121">
                    <a:extLst>
                      <a:ext uri="{FF2B5EF4-FFF2-40B4-BE49-F238E27FC236}">
                        <a16:creationId xmlns:a16="http://schemas.microsoft.com/office/drawing/2014/main" id="{C6F3E8C5-C19E-95E2-F4B1-78716ECCDA27}"/>
                      </a:ext>
                    </a:extLst>
                  </p:cNvPr>
                  <p:cNvSpPr/>
                  <p:nvPr/>
                </p:nvSpPr>
                <p:spPr>
                  <a:xfrm>
                    <a:off x="2557224" y="3350211"/>
                    <a:ext cx="35605" cy="47395"/>
                  </a:xfrm>
                  <a:custGeom>
                    <a:avLst/>
                    <a:gdLst>
                      <a:gd name="connsiteX0" fmla="*/ 35605 w 35605"/>
                      <a:gd name="connsiteY0" fmla="*/ 9037 h 47395"/>
                      <a:gd name="connsiteX1" fmla="*/ 26476 w 35605"/>
                      <a:gd name="connsiteY1" fmla="*/ 42583 h 47395"/>
                      <a:gd name="connsiteX2" fmla="*/ 17743 w 35605"/>
                      <a:gd name="connsiteY2" fmla="*/ 46929 h 47395"/>
                      <a:gd name="connsiteX3" fmla="*/ 4597 w 35605"/>
                      <a:gd name="connsiteY3" fmla="*/ 40918 h 47395"/>
                      <a:gd name="connsiteX4" fmla="*/ 1492 w 35605"/>
                      <a:gd name="connsiteY4" fmla="*/ 28287 h 47395"/>
                      <a:gd name="connsiteX5" fmla="*/ 20464 w 35605"/>
                      <a:gd name="connsiteY5" fmla="*/ 0 h 47395"/>
                      <a:gd name="connsiteX6" fmla="*/ 35592 w 35605"/>
                      <a:gd name="connsiteY6" fmla="*/ 9050 h 47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5605" h="47395">
                        <a:moveTo>
                          <a:pt x="35605" y="9037"/>
                        </a:moveTo>
                        <a:lnTo>
                          <a:pt x="26476" y="42583"/>
                        </a:lnTo>
                        <a:cubicBezTo>
                          <a:pt x="25445" y="46348"/>
                          <a:pt x="21376" y="48370"/>
                          <a:pt x="17743" y="46929"/>
                        </a:cubicBezTo>
                        <a:cubicBezTo>
                          <a:pt x="13832" y="45370"/>
                          <a:pt x="8864" y="43230"/>
                          <a:pt x="4597" y="40918"/>
                        </a:cubicBezTo>
                        <a:cubicBezTo>
                          <a:pt x="38" y="38460"/>
                          <a:pt x="-1388" y="32581"/>
                          <a:pt x="1492" y="28287"/>
                        </a:cubicBezTo>
                        <a:lnTo>
                          <a:pt x="20464" y="0"/>
                        </a:lnTo>
                        <a:lnTo>
                          <a:pt x="35592" y="9050"/>
                        </a:lnTo>
                        <a:close/>
                      </a:path>
                    </a:pathLst>
                  </a:custGeom>
                  <a:solidFill>
                    <a:srgbClr val="F4A392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  <p:sp>
              <p:nvSpPr>
                <p:cNvPr id="514" name="Forme libre : forme 3122">
                  <a:extLst>
                    <a:ext uri="{FF2B5EF4-FFF2-40B4-BE49-F238E27FC236}">
                      <a16:creationId xmlns:a16="http://schemas.microsoft.com/office/drawing/2014/main" id="{46FB958D-5849-F7A8-0F5B-D59EEDE44780}"/>
                    </a:ext>
                  </a:extLst>
                </p:cNvPr>
                <p:cNvSpPr/>
                <p:nvPr/>
              </p:nvSpPr>
              <p:spPr>
                <a:xfrm>
                  <a:off x="2441669" y="3453199"/>
                  <a:ext cx="251479" cy="120646"/>
                </a:xfrm>
                <a:custGeom>
                  <a:avLst/>
                  <a:gdLst>
                    <a:gd name="connsiteX0" fmla="*/ 245600 w 251479"/>
                    <a:gd name="connsiteY0" fmla="*/ 0 h 120646"/>
                    <a:gd name="connsiteX1" fmla="*/ 11785 w 251479"/>
                    <a:gd name="connsiteY1" fmla="*/ 85099 h 120646"/>
                    <a:gd name="connsiteX2" fmla="*/ 1612 w 251479"/>
                    <a:gd name="connsiteY2" fmla="*/ 109330 h 120646"/>
                    <a:gd name="connsiteX3" fmla="*/ 2325 w 251479"/>
                    <a:gd name="connsiteY3" fmla="*/ 110889 h 120646"/>
                    <a:gd name="connsiteX4" fmla="*/ 24456 w 251479"/>
                    <a:gd name="connsiteY4" fmla="*/ 119107 h 120646"/>
                    <a:gd name="connsiteX5" fmla="*/ 251480 w 251479"/>
                    <a:gd name="connsiteY5" fmla="*/ 14084 h 120646"/>
                    <a:gd name="connsiteX6" fmla="*/ 245587 w 251479"/>
                    <a:gd name="connsiteY6" fmla="*/ 0 h 120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1479" h="120646">
                      <a:moveTo>
                        <a:pt x="245600" y="0"/>
                      </a:moveTo>
                      <a:lnTo>
                        <a:pt x="11785" y="85099"/>
                      </a:lnTo>
                      <a:cubicBezTo>
                        <a:pt x="1982" y="88667"/>
                        <a:pt x="-2708" y="99831"/>
                        <a:pt x="1612" y="109330"/>
                      </a:cubicBezTo>
                      <a:lnTo>
                        <a:pt x="2325" y="110889"/>
                      </a:lnTo>
                      <a:cubicBezTo>
                        <a:pt x="6144" y="119292"/>
                        <a:pt x="16079" y="122978"/>
                        <a:pt x="24456" y="119107"/>
                      </a:cubicBezTo>
                      <a:lnTo>
                        <a:pt x="251480" y="14084"/>
                      </a:lnTo>
                      <a:lnTo>
                        <a:pt x="245587" y="0"/>
                      </a:lnTo>
                      <a:close/>
                    </a:path>
                  </a:pathLst>
                </a:custGeom>
                <a:solidFill>
                  <a:srgbClr val="1A184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15" name="Forme libre : forme 3123">
                  <a:extLst>
                    <a:ext uri="{FF2B5EF4-FFF2-40B4-BE49-F238E27FC236}">
                      <a16:creationId xmlns:a16="http://schemas.microsoft.com/office/drawing/2014/main" id="{692A9DE6-C1FD-D362-EE00-4B2C7ED1C133}"/>
                    </a:ext>
                  </a:extLst>
                </p:cNvPr>
                <p:cNvSpPr/>
                <p:nvPr/>
              </p:nvSpPr>
              <p:spPr>
                <a:xfrm>
                  <a:off x="2679316" y="3288669"/>
                  <a:ext cx="230842" cy="226667"/>
                </a:xfrm>
                <a:custGeom>
                  <a:avLst/>
                  <a:gdLst>
                    <a:gd name="connsiteX0" fmla="*/ 230842 w 230842"/>
                    <a:gd name="connsiteY0" fmla="*/ 113334 h 226667"/>
                    <a:gd name="connsiteX1" fmla="*/ 115421 w 230842"/>
                    <a:gd name="connsiteY1" fmla="*/ 226667 h 226667"/>
                    <a:gd name="connsiteX2" fmla="*/ 0 w 230842"/>
                    <a:gd name="connsiteY2" fmla="*/ 113334 h 226667"/>
                    <a:gd name="connsiteX3" fmla="*/ 115421 w 230842"/>
                    <a:gd name="connsiteY3" fmla="*/ 0 h 226667"/>
                    <a:gd name="connsiteX4" fmla="*/ 230842 w 230842"/>
                    <a:gd name="connsiteY4" fmla="*/ 113334 h 2266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842" h="226667">
                      <a:moveTo>
                        <a:pt x="230842" y="113334"/>
                      </a:moveTo>
                      <a:cubicBezTo>
                        <a:pt x="230842" y="175926"/>
                        <a:pt x="179166" y="226667"/>
                        <a:pt x="115421" y="226667"/>
                      </a:cubicBezTo>
                      <a:cubicBezTo>
                        <a:pt x="51676" y="226667"/>
                        <a:pt x="0" y="175926"/>
                        <a:pt x="0" y="113334"/>
                      </a:cubicBezTo>
                      <a:cubicBezTo>
                        <a:pt x="0" y="50741"/>
                        <a:pt x="51676" y="0"/>
                        <a:pt x="115421" y="0"/>
                      </a:cubicBezTo>
                      <a:cubicBezTo>
                        <a:pt x="179166" y="0"/>
                        <a:pt x="230842" y="50741"/>
                        <a:pt x="230842" y="113334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16" name="Forme libre : forme 3124">
                  <a:extLst>
                    <a:ext uri="{FF2B5EF4-FFF2-40B4-BE49-F238E27FC236}">
                      <a16:creationId xmlns:a16="http://schemas.microsoft.com/office/drawing/2014/main" id="{34BC2531-BF99-0ED1-9F60-50829D50328E}"/>
                    </a:ext>
                  </a:extLst>
                </p:cNvPr>
                <p:cNvSpPr/>
                <p:nvPr/>
              </p:nvSpPr>
              <p:spPr>
                <a:xfrm>
                  <a:off x="2666302" y="3275893"/>
                  <a:ext cx="256870" cy="252219"/>
                </a:xfrm>
                <a:custGeom>
                  <a:avLst/>
                  <a:gdLst>
                    <a:gd name="connsiteX0" fmla="*/ 128435 w 256870"/>
                    <a:gd name="connsiteY0" fmla="*/ 0 h 252219"/>
                    <a:gd name="connsiteX1" fmla="*/ 0 w 256870"/>
                    <a:gd name="connsiteY1" fmla="*/ 126110 h 252219"/>
                    <a:gd name="connsiteX2" fmla="*/ 128435 w 256870"/>
                    <a:gd name="connsiteY2" fmla="*/ 252219 h 252219"/>
                    <a:gd name="connsiteX3" fmla="*/ 256870 w 256870"/>
                    <a:gd name="connsiteY3" fmla="*/ 126110 h 252219"/>
                    <a:gd name="connsiteX4" fmla="*/ 128435 w 256870"/>
                    <a:gd name="connsiteY4" fmla="*/ 0 h 252219"/>
                    <a:gd name="connsiteX5" fmla="*/ 128435 w 256870"/>
                    <a:gd name="connsiteY5" fmla="*/ 233696 h 252219"/>
                    <a:gd name="connsiteX6" fmla="*/ 18867 w 256870"/>
                    <a:gd name="connsiteY6" fmla="*/ 126110 h 252219"/>
                    <a:gd name="connsiteX7" fmla="*/ 128435 w 256870"/>
                    <a:gd name="connsiteY7" fmla="*/ 18523 h 252219"/>
                    <a:gd name="connsiteX8" fmla="*/ 238003 w 256870"/>
                    <a:gd name="connsiteY8" fmla="*/ 126110 h 252219"/>
                    <a:gd name="connsiteX9" fmla="*/ 128435 w 256870"/>
                    <a:gd name="connsiteY9" fmla="*/ 233696 h 2522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56870" h="252219">
                      <a:moveTo>
                        <a:pt x="128435" y="0"/>
                      </a:moveTo>
                      <a:cubicBezTo>
                        <a:pt x="57499" y="0"/>
                        <a:pt x="0" y="56469"/>
                        <a:pt x="0" y="126110"/>
                      </a:cubicBezTo>
                      <a:cubicBezTo>
                        <a:pt x="0" y="195751"/>
                        <a:pt x="57499" y="252219"/>
                        <a:pt x="128435" y="252219"/>
                      </a:cubicBezTo>
                      <a:cubicBezTo>
                        <a:pt x="199371" y="252219"/>
                        <a:pt x="256870" y="195751"/>
                        <a:pt x="256870" y="126110"/>
                      </a:cubicBezTo>
                      <a:cubicBezTo>
                        <a:pt x="256870" y="56469"/>
                        <a:pt x="199371" y="0"/>
                        <a:pt x="128435" y="0"/>
                      </a:cubicBezTo>
                      <a:close/>
                      <a:moveTo>
                        <a:pt x="128435" y="233696"/>
                      </a:moveTo>
                      <a:cubicBezTo>
                        <a:pt x="67923" y="233696"/>
                        <a:pt x="18867" y="185525"/>
                        <a:pt x="18867" y="126110"/>
                      </a:cubicBezTo>
                      <a:cubicBezTo>
                        <a:pt x="18867" y="66695"/>
                        <a:pt x="67923" y="18523"/>
                        <a:pt x="128435" y="18523"/>
                      </a:cubicBezTo>
                      <a:cubicBezTo>
                        <a:pt x="188946" y="18523"/>
                        <a:pt x="238003" y="66695"/>
                        <a:pt x="238003" y="126110"/>
                      </a:cubicBezTo>
                      <a:cubicBezTo>
                        <a:pt x="238003" y="185525"/>
                        <a:pt x="188946" y="233696"/>
                        <a:pt x="128435" y="233696"/>
                      </a:cubicBezTo>
                      <a:close/>
                    </a:path>
                  </a:pathLst>
                </a:custGeom>
                <a:solidFill>
                  <a:srgbClr val="1A184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17" name="Forme libre : forme 3125">
                  <a:extLst>
                    <a:ext uri="{FF2B5EF4-FFF2-40B4-BE49-F238E27FC236}">
                      <a16:creationId xmlns:a16="http://schemas.microsoft.com/office/drawing/2014/main" id="{83A3FF06-3F98-60A7-95E8-51489BAD75AD}"/>
                    </a:ext>
                  </a:extLst>
                </p:cNvPr>
                <p:cNvSpPr/>
                <p:nvPr/>
              </p:nvSpPr>
              <p:spPr>
                <a:xfrm>
                  <a:off x="2491506" y="3513526"/>
                  <a:ext cx="36016" cy="10716"/>
                </a:xfrm>
                <a:custGeom>
                  <a:avLst/>
                  <a:gdLst>
                    <a:gd name="connsiteX0" fmla="*/ 4334 w 36016"/>
                    <a:gd name="connsiteY0" fmla="*/ 1797 h 10716"/>
                    <a:gd name="connsiteX1" fmla="*/ 26437 w 36016"/>
                    <a:gd name="connsiteY1" fmla="*/ 0 h 10716"/>
                    <a:gd name="connsiteX2" fmla="*/ 36016 w 36016"/>
                    <a:gd name="connsiteY2" fmla="*/ 8826 h 10716"/>
                    <a:gd name="connsiteX3" fmla="*/ 26675 w 36016"/>
                    <a:gd name="connsiteY3" fmla="*/ 10160 h 10716"/>
                    <a:gd name="connsiteX4" fmla="*/ 9896 w 36016"/>
                    <a:gd name="connsiteY4" fmla="*/ 7914 h 10716"/>
                    <a:gd name="connsiteX5" fmla="*/ 0 w 36016"/>
                    <a:gd name="connsiteY5" fmla="*/ 4069 h 10716"/>
                    <a:gd name="connsiteX6" fmla="*/ 4347 w 36016"/>
                    <a:gd name="connsiteY6" fmla="*/ 1797 h 10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016" h="10716">
                      <a:moveTo>
                        <a:pt x="4334" y="1797"/>
                      </a:moveTo>
                      <a:lnTo>
                        <a:pt x="26437" y="0"/>
                      </a:lnTo>
                      <a:lnTo>
                        <a:pt x="36016" y="8826"/>
                      </a:lnTo>
                      <a:cubicBezTo>
                        <a:pt x="36016" y="8826"/>
                        <a:pt x="33757" y="11957"/>
                        <a:pt x="26675" y="10160"/>
                      </a:cubicBezTo>
                      <a:cubicBezTo>
                        <a:pt x="19594" y="8363"/>
                        <a:pt x="9896" y="7914"/>
                        <a:pt x="9896" y="7914"/>
                      </a:cubicBezTo>
                      <a:cubicBezTo>
                        <a:pt x="9896" y="7914"/>
                        <a:pt x="119" y="12327"/>
                        <a:pt x="0" y="4069"/>
                      </a:cubicBezTo>
                      <a:lnTo>
                        <a:pt x="4347" y="1797"/>
                      </a:lnTo>
                      <a:close/>
                    </a:path>
                  </a:pathLst>
                </a:custGeom>
                <a:solidFill>
                  <a:srgbClr val="F4A392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18" name="Forme libre : forme 3126">
                  <a:extLst>
                    <a:ext uri="{FF2B5EF4-FFF2-40B4-BE49-F238E27FC236}">
                      <a16:creationId xmlns:a16="http://schemas.microsoft.com/office/drawing/2014/main" id="{9AAD92CB-48B0-CF90-B40B-A5334CD9E75A}"/>
                    </a:ext>
                  </a:extLst>
                </p:cNvPr>
                <p:cNvSpPr/>
                <p:nvPr/>
              </p:nvSpPr>
              <p:spPr>
                <a:xfrm>
                  <a:off x="2664782" y="3464137"/>
                  <a:ext cx="17188" cy="17119"/>
                </a:xfrm>
                <a:custGeom>
                  <a:avLst/>
                  <a:gdLst>
                    <a:gd name="connsiteX0" fmla="*/ 2273 w 17188"/>
                    <a:gd name="connsiteY0" fmla="*/ 16729 h 17119"/>
                    <a:gd name="connsiteX1" fmla="*/ 14745 w 17188"/>
                    <a:gd name="connsiteY1" fmla="*/ 12950 h 17119"/>
                    <a:gd name="connsiteX2" fmla="*/ 16978 w 17188"/>
                    <a:gd name="connsiteY2" fmla="*/ 7507 h 17119"/>
                    <a:gd name="connsiteX3" fmla="*/ 12433 w 17188"/>
                    <a:gd name="connsiteY3" fmla="*/ 42 h 17119"/>
                    <a:gd name="connsiteX4" fmla="*/ 2286 w 17188"/>
                    <a:gd name="connsiteY4" fmla="*/ 16729 h 17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88" h="17119">
                      <a:moveTo>
                        <a:pt x="2273" y="16729"/>
                      </a:moveTo>
                      <a:cubicBezTo>
                        <a:pt x="4189" y="18222"/>
                        <a:pt x="10729" y="15104"/>
                        <a:pt x="14745" y="12950"/>
                      </a:cubicBezTo>
                      <a:cubicBezTo>
                        <a:pt x="16701" y="11893"/>
                        <a:pt x="17639" y="9621"/>
                        <a:pt x="16978" y="7507"/>
                      </a:cubicBezTo>
                      <a:cubicBezTo>
                        <a:pt x="16014" y="4468"/>
                        <a:pt x="14402" y="544"/>
                        <a:pt x="12433" y="42"/>
                      </a:cubicBezTo>
                      <a:cubicBezTo>
                        <a:pt x="9143" y="-777"/>
                        <a:pt x="-5588" y="10572"/>
                        <a:pt x="2286" y="16729"/>
                      </a:cubicBezTo>
                      <a:close/>
                    </a:path>
                  </a:pathLst>
                </a:custGeom>
                <a:solidFill>
                  <a:srgbClr val="F4A392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grpSp>
              <p:nvGrpSpPr>
                <p:cNvPr id="519" name="Graphique 1982">
                  <a:extLst>
                    <a:ext uri="{FF2B5EF4-FFF2-40B4-BE49-F238E27FC236}">
                      <a16:creationId xmlns:a16="http://schemas.microsoft.com/office/drawing/2014/main" id="{7510E856-73E3-01F5-EFD5-C70960F0D7CF}"/>
                    </a:ext>
                  </a:extLst>
                </p:cNvPr>
                <p:cNvGrpSpPr/>
                <p:nvPr/>
              </p:nvGrpSpPr>
              <p:grpSpPr>
                <a:xfrm>
                  <a:off x="2550978" y="3307374"/>
                  <a:ext cx="53615" cy="62610"/>
                  <a:chOff x="2550978" y="3307374"/>
                  <a:chExt cx="53615" cy="62610"/>
                </a:xfrm>
              </p:grpSpPr>
              <p:sp>
                <p:nvSpPr>
                  <p:cNvPr id="520" name="Forme libre : forme 3128">
                    <a:extLst>
                      <a:ext uri="{FF2B5EF4-FFF2-40B4-BE49-F238E27FC236}">
                        <a16:creationId xmlns:a16="http://schemas.microsoft.com/office/drawing/2014/main" id="{6BFE5463-AA09-6AAB-8DB9-91DE2E2BFE22}"/>
                      </a:ext>
                    </a:extLst>
                  </p:cNvPr>
                  <p:cNvSpPr/>
                  <p:nvPr/>
                </p:nvSpPr>
                <p:spPr>
                  <a:xfrm>
                    <a:off x="2564519" y="3326310"/>
                    <a:ext cx="38826" cy="43673"/>
                  </a:xfrm>
                  <a:custGeom>
                    <a:avLst/>
                    <a:gdLst>
                      <a:gd name="connsiteX0" fmla="*/ 30292 w 38826"/>
                      <a:gd name="connsiteY0" fmla="*/ 13 h 43673"/>
                      <a:gd name="connsiteX1" fmla="*/ 38351 w 38826"/>
                      <a:gd name="connsiteY1" fmla="*/ 26464 h 43673"/>
                      <a:gd name="connsiteX2" fmla="*/ 30292 w 38826"/>
                      <a:gd name="connsiteY2" fmla="*/ 43309 h 43673"/>
                      <a:gd name="connsiteX3" fmla="*/ 6087 w 38826"/>
                      <a:gd name="connsiteY3" fmla="*/ 30824 h 43673"/>
                      <a:gd name="connsiteX4" fmla="*/ 247 w 38826"/>
                      <a:gd name="connsiteY4" fmla="*/ 11125 h 43673"/>
                      <a:gd name="connsiteX5" fmla="*/ 30292 w 38826"/>
                      <a:gd name="connsiteY5" fmla="*/ 0 h 43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8826" h="43673">
                        <a:moveTo>
                          <a:pt x="30292" y="13"/>
                        </a:moveTo>
                        <a:cubicBezTo>
                          <a:pt x="30292" y="13"/>
                          <a:pt x="37849" y="17361"/>
                          <a:pt x="38351" y="26464"/>
                        </a:cubicBezTo>
                        <a:cubicBezTo>
                          <a:pt x="38853" y="35567"/>
                          <a:pt x="40822" y="41473"/>
                          <a:pt x="30292" y="43309"/>
                        </a:cubicBezTo>
                        <a:cubicBezTo>
                          <a:pt x="19762" y="45146"/>
                          <a:pt x="10896" y="39901"/>
                          <a:pt x="6087" y="30824"/>
                        </a:cubicBezTo>
                        <a:cubicBezTo>
                          <a:pt x="6087" y="30824"/>
                          <a:pt x="-1444" y="16845"/>
                          <a:pt x="247" y="11125"/>
                        </a:cubicBezTo>
                        <a:cubicBezTo>
                          <a:pt x="1939" y="5404"/>
                          <a:pt x="30292" y="0"/>
                          <a:pt x="30292" y="0"/>
                        </a:cubicBezTo>
                        <a:close/>
                      </a:path>
                    </a:pathLst>
                  </a:custGeom>
                  <a:solidFill>
                    <a:srgbClr val="F4A392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21" name="Forme libre : forme 3129">
                    <a:extLst>
                      <a:ext uri="{FF2B5EF4-FFF2-40B4-BE49-F238E27FC236}">
                        <a16:creationId xmlns:a16="http://schemas.microsoft.com/office/drawing/2014/main" id="{94881EB0-E267-DA8D-4C6A-A2A5056246D0}"/>
                      </a:ext>
                    </a:extLst>
                  </p:cNvPr>
                  <p:cNvSpPr/>
                  <p:nvPr/>
                </p:nvSpPr>
                <p:spPr>
                  <a:xfrm>
                    <a:off x="2550978" y="3307374"/>
                    <a:ext cx="53615" cy="52905"/>
                  </a:xfrm>
                  <a:custGeom>
                    <a:avLst/>
                    <a:gdLst>
                      <a:gd name="connsiteX0" fmla="*/ 23222 w 53615"/>
                      <a:gd name="connsiteY0" fmla="*/ 43247 h 52905"/>
                      <a:gd name="connsiteX1" fmla="*/ 24556 w 53615"/>
                      <a:gd name="connsiteY1" fmla="*/ 43247 h 52905"/>
                      <a:gd name="connsiteX2" fmla="*/ 23896 w 53615"/>
                      <a:gd name="connsiteY2" fmla="*/ 30021 h 52905"/>
                      <a:gd name="connsiteX3" fmla="*/ 51918 w 53615"/>
                      <a:gd name="connsiteY3" fmla="*/ 17377 h 52905"/>
                      <a:gd name="connsiteX4" fmla="*/ 47056 w 53615"/>
                      <a:gd name="connsiteY4" fmla="*/ 56 h 52905"/>
                      <a:gd name="connsiteX5" fmla="*/ 46158 w 53615"/>
                      <a:gd name="connsiteY5" fmla="*/ 387 h 52905"/>
                      <a:gd name="connsiteX6" fmla="*/ 45722 w 53615"/>
                      <a:gd name="connsiteY6" fmla="*/ 1219 h 52905"/>
                      <a:gd name="connsiteX7" fmla="*/ 44401 w 53615"/>
                      <a:gd name="connsiteY7" fmla="*/ 1087 h 52905"/>
                      <a:gd name="connsiteX8" fmla="*/ 44401 w 53615"/>
                      <a:gd name="connsiteY8" fmla="*/ 1087 h 52905"/>
                      <a:gd name="connsiteX9" fmla="*/ 43119 w 53615"/>
                      <a:gd name="connsiteY9" fmla="*/ 889 h 52905"/>
                      <a:gd name="connsiteX10" fmla="*/ 29286 w 53615"/>
                      <a:gd name="connsiteY10" fmla="*/ 7891 h 52905"/>
                      <a:gd name="connsiteX11" fmla="*/ 7499 w 53615"/>
                      <a:gd name="connsiteY11" fmla="*/ 24525 h 52905"/>
                      <a:gd name="connsiteX12" fmla="*/ 6389 w 53615"/>
                      <a:gd name="connsiteY12" fmla="*/ 25106 h 52905"/>
                      <a:gd name="connsiteX13" fmla="*/ 1845 w 53615"/>
                      <a:gd name="connsiteY13" fmla="*/ 25978 h 52905"/>
                      <a:gd name="connsiteX14" fmla="*/ 7552 w 53615"/>
                      <a:gd name="connsiteY14" fmla="*/ 43154 h 52905"/>
                      <a:gd name="connsiteX15" fmla="*/ 7513 w 53615"/>
                      <a:gd name="connsiteY15" fmla="*/ 44304 h 52905"/>
                      <a:gd name="connsiteX16" fmla="*/ 9455 w 53615"/>
                      <a:gd name="connsiteY16" fmla="*/ 50355 h 52905"/>
                      <a:gd name="connsiteX17" fmla="*/ 19628 w 53615"/>
                      <a:gd name="connsiteY17" fmla="*/ 52707 h 52905"/>
                      <a:gd name="connsiteX18" fmla="*/ 20170 w 53615"/>
                      <a:gd name="connsiteY18" fmla="*/ 51967 h 52905"/>
                      <a:gd name="connsiteX19" fmla="*/ 19681 w 53615"/>
                      <a:gd name="connsiteY19" fmla="*/ 44013 h 52905"/>
                      <a:gd name="connsiteX20" fmla="*/ 20394 w 53615"/>
                      <a:gd name="connsiteY20" fmla="*/ 43260 h 52905"/>
                      <a:gd name="connsiteX21" fmla="*/ 23235 w 53615"/>
                      <a:gd name="connsiteY21" fmla="*/ 43260 h 52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53615" h="52905">
                        <a:moveTo>
                          <a:pt x="23222" y="43247"/>
                        </a:moveTo>
                        <a:lnTo>
                          <a:pt x="24556" y="43247"/>
                        </a:lnTo>
                        <a:cubicBezTo>
                          <a:pt x="24556" y="43247"/>
                          <a:pt x="19073" y="32003"/>
                          <a:pt x="23896" y="30021"/>
                        </a:cubicBezTo>
                        <a:cubicBezTo>
                          <a:pt x="28718" y="28040"/>
                          <a:pt x="47796" y="24155"/>
                          <a:pt x="51918" y="17377"/>
                        </a:cubicBezTo>
                        <a:cubicBezTo>
                          <a:pt x="55882" y="10851"/>
                          <a:pt x="52341" y="2408"/>
                          <a:pt x="47056" y="56"/>
                        </a:cubicBezTo>
                        <a:cubicBezTo>
                          <a:pt x="46726" y="-89"/>
                          <a:pt x="46330" y="56"/>
                          <a:pt x="46158" y="387"/>
                        </a:cubicBezTo>
                        <a:lnTo>
                          <a:pt x="45722" y="1219"/>
                        </a:lnTo>
                        <a:cubicBezTo>
                          <a:pt x="45418" y="1787"/>
                          <a:pt x="44586" y="1708"/>
                          <a:pt x="44401" y="1087"/>
                        </a:cubicBezTo>
                        <a:lnTo>
                          <a:pt x="44401" y="1087"/>
                        </a:lnTo>
                        <a:cubicBezTo>
                          <a:pt x="44229" y="506"/>
                          <a:pt x="43436" y="373"/>
                          <a:pt x="43119" y="889"/>
                        </a:cubicBezTo>
                        <a:cubicBezTo>
                          <a:pt x="41864" y="2910"/>
                          <a:pt x="38442" y="6213"/>
                          <a:pt x="29286" y="7891"/>
                        </a:cubicBezTo>
                        <a:cubicBezTo>
                          <a:pt x="16299" y="10282"/>
                          <a:pt x="7711" y="15541"/>
                          <a:pt x="7499" y="24525"/>
                        </a:cubicBezTo>
                        <a:cubicBezTo>
                          <a:pt x="7486" y="25093"/>
                          <a:pt x="6878" y="25410"/>
                          <a:pt x="6389" y="25106"/>
                        </a:cubicBezTo>
                        <a:cubicBezTo>
                          <a:pt x="5425" y="24525"/>
                          <a:pt x="3892" y="24248"/>
                          <a:pt x="1845" y="25978"/>
                        </a:cubicBezTo>
                        <a:cubicBezTo>
                          <a:pt x="-1723" y="28978"/>
                          <a:pt x="-269" y="36760"/>
                          <a:pt x="7552" y="43154"/>
                        </a:cubicBezTo>
                        <a:cubicBezTo>
                          <a:pt x="7922" y="43458"/>
                          <a:pt x="7922" y="44039"/>
                          <a:pt x="7513" y="44304"/>
                        </a:cubicBezTo>
                        <a:cubicBezTo>
                          <a:pt x="6099" y="45229"/>
                          <a:pt x="3985" y="47422"/>
                          <a:pt x="9455" y="50355"/>
                        </a:cubicBezTo>
                        <a:cubicBezTo>
                          <a:pt x="15057" y="53354"/>
                          <a:pt x="18373" y="53024"/>
                          <a:pt x="19628" y="52707"/>
                        </a:cubicBezTo>
                        <a:cubicBezTo>
                          <a:pt x="19958" y="52614"/>
                          <a:pt x="20196" y="52310"/>
                          <a:pt x="20170" y="51967"/>
                        </a:cubicBezTo>
                        <a:lnTo>
                          <a:pt x="19681" y="44013"/>
                        </a:lnTo>
                        <a:cubicBezTo>
                          <a:pt x="19654" y="43603"/>
                          <a:pt x="19985" y="43260"/>
                          <a:pt x="20394" y="43260"/>
                        </a:cubicBezTo>
                        <a:lnTo>
                          <a:pt x="23235" y="43260"/>
                        </a:lnTo>
                        <a:close/>
                      </a:path>
                    </a:pathLst>
                  </a:custGeom>
                  <a:solidFill>
                    <a:srgbClr val="E9552B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22" name="Forme libre : forme 3130">
                    <a:extLst>
                      <a:ext uri="{FF2B5EF4-FFF2-40B4-BE49-F238E27FC236}">
                        <a16:creationId xmlns:a16="http://schemas.microsoft.com/office/drawing/2014/main" id="{1389086D-2377-AAF6-89EE-A2E5B5ACE707}"/>
                      </a:ext>
                    </a:extLst>
                  </p:cNvPr>
                  <p:cNvSpPr/>
                  <p:nvPr/>
                </p:nvSpPr>
                <p:spPr>
                  <a:xfrm>
                    <a:off x="2565045" y="3343756"/>
                    <a:ext cx="9485" cy="13377"/>
                  </a:xfrm>
                  <a:custGeom>
                    <a:avLst/>
                    <a:gdLst>
                      <a:gd name="connsiteX0" fmla="*/ 9486 w 9485"/>
                      <a:gd name="connsiteY0" fmla="*/ 8529 h 13377"/>
                      <a:gd name="connsiteX1" fmla="*/ 1638 w 9485"/>
                      <a:gd name="connsiteY1" fmla="*/ 549 h 13377"/>
                      <a:gd name="connsiteX2" fmla="*/ 8204 w 9485"/>
                      <a:gd name="connsiteY2" fmla="*/ 13378 h 13377"/>
                      <a:gd name="connsiteX3" fmla="*/ 9486 w 9485"/>
                      <a:gd name="connsiteY3" fmla="*/ 8516 h 133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485" h="13377">
                        <a:moveTo>
                          <a:pt x="9486" y="8529"/>
                        </a:moveTo>
                        <a:cubicBezTo>
                          <a:pt x="9486" y="8529"/>
                          <a:pt x="6606" y="-2556"/>
                          <a:pt x="1638" y="549"/>
                        </a:cubicBezTo>
                        <a:cubicBezTo>
                          <a:pt x="-3330" y="3654"/>
                          <a:pt x="4214" y="12968"/>
                          <a:pt x="8204" y="13378"/>
                        </a:cubicBezTo>
                        <a:lnTo>
                          <a:pt x="9486" y="8516"/>
                        </a:lnTo>
                        <a:close/>
                      </a:path>
                    </a:pathLst>
                  </a:custGeom>
                  <a:solidFill>
                    <a:srgbClr val="F4A392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</p:grpSp>
          <p:sp>
            <p:nvSpPr>
              <p:cNvPr id="512" name="Forme libre : forme 3131">
                <a:extLst>
                  <a:ext uri="{FF2B5EF4-FFF2-40B4-BE49-F238E27FC236}">
                    <a16:creationId xmlns:a16="http://schemas.microsoft.com/office/drawing/2014/main" id="{6A6DDE1C-B1E9-2E62-C80F-3432453CDE42}"/>
                  </a:ext>
                </a:extLst>
              </p:cNvPr>
              <p:cNvSpPr/>
              <p:nvPr/>
            </p:nvSpPr>
            <p:spPr>
              <a:xfrm>
                <a:off x="2700733" y="3347753"/>
                <a:ext cx="173171" cy="135146"/>
              </a:xfrm>
              <a:custGeom>
                <a:avLst/>
                <a:gdLst>
                  <a:gd name="connsiteX0" fmla="*/ 23914 w 173171"/>
                  <a:gd name="connsiteY0" fmla="*/ 34761 h 135146"/>
                  <a:gd name="connsiteX1" fmla="*/ 67620 w 173171"/>
                  <a:gd name="connsiteY1" fmla="*/ 68769 h 135146"/>
                  <a:gd name="connsiteX2" fmla="*/ 151517 w 173171"/>
                  <a:gd name="connsiteY2" fmla="*/ 0 h 135146"/>
                  <a:gd name="connsiteX3" fmla="*/ 173171 w 173171"/>
                  <a:gd name="connsiteY3" fmla="*/ 24720 h 135146"/>
                  <a:gd name="connsiteX4" fmla="*/ 67620 w 173171"/>
                  <a:gd name="connsiteY4" fmla="*/ 135147 h 135146"/>
                  <a:gd name="connsiteX5" fmla="*/ 0 w 173171"/>
                  <a:gd name="connsiteY5" fmla="*/ 61080 h 135146"/>
                  <a:gd name="connsiteX6" fmla="*/ 23914 w 173171"/>
                  <a:gd name="connsiteY6" fmla="*/ 34761 h 135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3171" h="135146">
                    <a:moveTo>
                      <a:pt x="23914" y="34761"/>
                    </a:moveTo>
                    <a:lnTo>
                      <a:pt x="67620" y="68769"/>
                    </a:lnTo>
                    <a:lnTo>
                      <a:pt x="151517" y="0"/>
                    </a:lnTo>
                    <a:lnTo>
                      <a:pt x="173171" y="24720"/>
                    </a:lnTo>
                    <a:lnTo>
                      <a:pt x="67620" y="135147"/>
                    </a:lnTo>
                    <a:lnTo>
                      <a:pt x="0" y="61080"/>
                    </a:lnTo>
                    <a:lnTo>
                      <a:pt x="23914" y="34761"/>
                    </a:lnTo>
                    <a:close/>
                  </a:path>
                </a:pathLst>
              </a:custGeom>
              <a:solidFill>
                <a:srgbClr val="332989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422" name="Graphique 1982">
              <a:extLst>
                <a:ext uri="{FF2B5EF4-FFF2-40B4-BE49-F238E27FC236}">
                  <a16:creationId xmlns:a16="http://schemas.microsoft.com/office/drawing/2014/main" id="{A756D6E2-371D-1679-D582-07B1544A6610}"/>
                </a:ext>
              </a:extLst>
            </p:cNvPr>
            <p:cNvGrpSpPr/>
            <p:nvPr/>
          </p:nvGrpSpPr>
          <p:grpSpPr>
            <a:xfrm>
              <a:off x="3487924" y="3318541"/>
              <a:ext cx="463233" cy="467553"/>
              <a:chOff x="3487924" y="3318541"/>
              <a:chExt cx="463233" cy="467553"/>
            </a:xfrm>
          </p:grpSpPr>
          <p:grpSp>
            <p:nvGrpSpPr>
              <p:cNvPr id="488" name="Graphique 1982">
                <a:extLst>
                  <a:ext uri="{FF2B5EF4-FFF2-40B4-BE49-F238E27FC236}">
                    <a16:creationId xmlns:a16="http://schemas.microsoft.com/office/drawing/2014/main" id="{1B52B0F4-8723-AA3B-2CF0-51A42B94B1A0}"/>
                  </a:ext>
                </a:extLst>
              </p:cNvPr>
              <p:cNvGrpSpPr/>
              <p:nvPr/>
            </p:nvGrpSpPr>
            <p:grpSpPr>
              <a:xfrm>
                <a:off x="3487924" y="3318541"/>
                <a:ext cx="463233" cy="467553"/>
                <a:chOff x="3487924" y="3318541"/>
                <a:chExt cx="463233" cy="467553"/>
              </a:xfrm>
            </p:grpSpPr>
            <p:grpSp>
              <p:nvGrpSpPr>
                <p:cNvPr id="496" name="Graphique 1982">
                  <a:extLst>
                    <a:ext uri="{FF2B5EF4-FFF2-40B4-BE49-F238E27FC236}">
                      <a16:creationId xmlns:a16="http://schemas.microsoft.com/office/drawing/2014/main" id="{20AEA8B6-881B-2A72-44E5-A80978F59774}"/>
                    </a:ext>
                  </a:extLst>
                </p:cNvPr>
                <p:cNvGrpSpPr/>
                <p:nvPr/>
              </p:nvGrpSpPr>
              <p:grpSpPr>
                <a:xfrm>
                  <a:off x="3487924" y="3318541"/>
                  <a:ext cx="463233" cy="467553"/>
                  <a:chOff x="3487924" y="3318541"/>
                  <a:chExt cx="463233" cy="467553"/>
                </a:xfrm>
              </p:grpSpPr>
              <p:sp>
                <p:nvSpPr>
                  <p:cNvPr id="509" name="Forme libre : forme 3135">
                    <a:extLst>
                      <a:ext uri="{FF2B5EF4-FFF2-40B4-BE49-F238E27FC236}">
                        <a16:creationId xmlns:a16="http://schemas.microsoft.com/office/drawing/2014/main" id="{EE0B26C4-4824-B0CE-55E4-A65AA4A224C9}"/>
                      </a:ext>
                    </a:extLst>
                  </p:cNvPr>
                  <p:cNvSpPr/>
                  <p:nvPr/>
                </p:nvSpPr>
                <p:spPr>
                  <a:xfrm>
                    <a:off x="3487924" y="3318541"/>
                    <a:ext cx="463233" cy="467553"/>
                  </a:xfrm>
                  <a:custGeom>
                    <a:avLst/>
                    <a:gdLst>
                      <a:gd name="connsiteX0" fmla="*/ 20770 w 463233"/>
                      <a:gd name="connsiteY0" fmla="*/ 0 h 467553"/>
                      <a:gd name="connsiteX1" fmla="*/ 442672 w 463233"/>
                      <a:gd name="connsiteY1" fmla="*/ 0 h 467553"/>
                      <a:gd name="connsiteX2" fmla="*/ 463230 w 463233"/>
                      <a:gd name="connsiteY2" fmla="*/ 26054 h 467553"/>
                      <a:gd name="connsiteX3" fmla="*/ 457298 w 463233"/>
                      <a:gd name="connsiteY3" fmla="*/ 433331 h 467553"/>
                      <a:gd name="connsiteX4" fmla="*/ 418415 w 463233"/>
                      <a:gd name="connsiteY4" fmla="*/ 467551 h 467553"/>
                      <a:gd name="connsiteX5" fmla="*/ 9777 w 463233"/>
                      <a:gd name="connsiteY5" fmla="*/ 461169 h 467553"/>
                      <a:gd name="connsiteX6" fmla="*/ 0 w 463233"/>
                      <a:gd name="connsiteY6" fmla="*/ 435564 h 467553"/>
                      <a:gd name="connsiteX7" fmla="*/ 198 w 463233"/>
                      <a:gd name="connsiteY7" fmla="*/ 25579 h 467553"/>
                      <a:gd name="connsiteX8" fmla="*/ 20770 w 463233"/>
                      <a:gd name="connsiteY8" fmla="*/ 0 h 4675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3233" h="467553">
                        <a:moveTo>
                          <a:pt x="20770" y="0"/>
                        </a:moveTo>
                        <a:lnTo>
                          <a:pt x="442672" y="0"/>
                        </a:lnTo>
                        <a:cubicBezTo>
                          <a:pt x="454180" y="0"/>
                          <a:pt x="463442" y="11746"/>
                          <a:pt x="463230" y="26054"/>
                        </a:cubicBezTo>
                        <a:lnTo>
                          <a:pt x="457298" y="433331"/>
                        </a:lnTo>
                        <a:cubicBezTo>
                          <a:pt x="457020" y="452502"/>
                          <a:pt x="444350" y="467788"/>
                          <a:pt x="418415" y="467551"/>
                        </a:cubicBezTo>
                        <a:lnTo>
                          <a:pt x="9777" y="461169"/>
                        </a:lnTo>
                        <a:cubicBezTo>
                          <a:pt x="9037" y="460997"/>
                          <a:pt x="-13" y="449582"/>
                          <a:pt x="0" y="435564"/>
                        </a:cubicBezTo>
                        <a:lnTo>
                          <a:pt x="198" y="25579"/>
                        </a:lnTo>
                        <a:cubicBezTo>
                          <a:pt x="198" y="11455"/>
                          <a:pt x="9407" y="0"/>
                          <a:pt x="20770" y="0"/>
                        </a:cubicBezTo>
                        <a:close/>
                      </a:path>
                    </a:pathLst>
                  </a:custGeom>
                  <a:solidFill>
                    <a:srgbClr val="4438B7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10" name="Forme libre : forme 3136">
                    <a:extLst>
                      <a:ext uri="{FF2B5EF4-FFF2-40B4-BE49-F238E27FC236}">
                        <a16:creationId xmlns:a16="http://schemas.microsoft.com/office/drawing/2014/main" id="{6933485F-D1AA-EE36-6A7F-66CEAD1A0BBA}"/>
                      </a:ext>
                    </a:extLst>
                  </p:cNvPr>
                  <p:cNvSpPr/>
                  <p:nvPr/>
                </p:nvSpPr>
                <p:spPr>
                  <a:xfrm>
                    <a:off x="3498044" y="3329574"/>
                    <a:ext cx="444816" cy="444246"/>
                  </a:xfrm>
                  <a:custGeom>
                    <a:avLst/>
                    <a:gdLst>
                      <a:gd name="connsiteX0" fmla="*/ 19950 w 444816"/>
                      <a:gd name="connsiteY0" fmla="*/ 0 h 444246"/>
                      <a:gd name="connsiteX1" fmla="*/ 425074 w 444816"/>
                      <a:gd name="connsiteY1" fmla="*/ 0 h 444246"/>
                      <a:gd name="connsiteX2" fmla="*/ 444812 w 444816"/>
                      <a:gd name="connsiteY2" fmla="*/ 24760 h 444246"/>
                      <a:gd name="connsiteX3" fmla="*/ 439118 w 444816"/>
                      <a:gd name="connsiteY3" fmla="*/ 411729 h 444246"/>
                      <a:gd name="connsiteX4" fmla="*/ 411888 w 444816"/>
                      <a:gd name="connsiteY4" fmla="*/ 444244 h 444246"/>
                      <a:gd name="connsiteX5" fmla="*/ 19501 w 444816"/>
                      <a:gd name="connsiteY5" fmla="*/ 438180 h 444246"/>
                      <a:gd name="connsiteX6" fmla="*/ 0 w 444816"/>
                      <a:gd name="connsiteY6" fmla="*/ 413856 h 444246"/>
                      <a:gd name="connsiteX7" fmla="*/ 185 w 444816"/>
                      <a:gd name="connsiteY7" fmla="*/ 24310 h 444246"/>
                      <a:gd name="connsiteX8" fmla="*/ 19937 w 444816"/>
                      <a:gd name="connsiteY8" fmla="*/ 13 h 4442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4816" h="444246">
                        <a:moveTo>
                          <a:pt x="19950" y="0"/>
                        </a:moveTo>
                        <a:lnTo>
                          <a:pt x="425074" y="0"/>
                        </a:lnTo>
                        <a:cubicBezTo>
                          <a:pt x="436119" y="0"/>
                          <a:pt x="445024" y="11151"/>
                          <a:pt x="444812" y="24760"/>
                        </a:cubicBezTo>
                        <a:lnTo>
                          <a:pt x="439118" y="411729"/>
                        </a:lnTo>
                        <a:cubicBezTo>
                          <a:pt x="438854" y="429936"/>
                          <a:pt x="426685" y="444469"/>
                          <a:pt x="411888" y="444244"/>
                        </a:cubicBezTo>
                        <a:lnTo>
                          <a:pt x="19501" y="438180"/>
                        </a:lnTo>
                        <a:cubicBezTo>
                          <a:pt x="8694" y="438008"/>
                          <a:pt x="0" y="427174"/>
                          <a:pt x="0" y="413856"/>
                        </a:cubicBezTo>
                        <a:lnTo>
                          <a:pt x="185" y="24310"/>
                        </a:lnTo>
                        <a:cubicBezTo>
                          <a:pt x="185" y="10887"/>
                          <a:pt x="9037" y="13"/>
                          <a:pt x="19937" y="13"/>
                        </a:cubicBezTo>
                        <a:close/>
                      </a:path>
                    </a:pathLst>
                  </a:custGeom>
                  <a:solidFill>
                    <a:srgbClr val="B1ABE5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497" name="Graphique 1982">
                  <a:extLst>
                    <a:ext uri="{FF2B5EF4-FFF2-40B4-BE49-F238E27FC236}">
                      <a16:creationId xmlns:a16="http://schemas.microsoft.com/office/drawing/2014/main" id="{A3EE45E9-CFE8-8330-969B-91303A81CA50}"/>
                    </a:ext>
                  </a:extLst>
                </p:cNvPr>
                <p:cNvGrpSpPr/>
                <p:nvPr/>
              </p:nvGrpSpPr>
              <p:grpSpPr>
                <a:xfrm>
                  <a:off x="3498058" y="3329574"/>
                  <a:ext cx="444191" cy="423329"/>
                  <a:chOff x="3498058" y="3329574"/>
                  <a:chExt cx="444191" cy="423329"/>
                </a:xfrm>
              </p:grpSpPr>
              <p:sp>
                <p:nvSpPr>
                  <p:cNvPr id="498" name="Forme libre : forme 3138">
                    <a:extLst>
                      <a:ext uri="{FF2B5EF4-FFF2-40B4-BE49-F238E27FC236}">
                        <a16:creationId xmlns:a16="http://schemas.microsoft.com/office/drawing/2014/main" id="{3837123E-726E-2B84-6D46-2BC84AA6C8F7}"/>
                      </a:ext>
                    </a:extLst>
                  </p:cNvPr>
                  <p:cNvSpPr/>
                  <p:nvPr/>
                </p:nvSpPr>
                <p:spPr>
                  <a:xfrm>
                    <a:off x="3519276" y="3418015"/>
                    <a:ext cx="405149" cy="50179"/>
                  </a:xfrm>
                  <a:custGeom>
                    <a:avLst/>
                    <a:gdLst>
                      <a:gd name="connsiteX0" fmla="*/ 395201 w 405149"/>
                      <a:gd name="connsiteY0" fmla="*/ 50180 h 50179"/>
                      <a:gd name="connsiteX1" fmla="*/ 9103 w 405149"/>
                      <a:gd name="connsiteY1" fmla="*/ 47022 h 50179"/>
                      <a:gd name="connsiteX2" fmla="*/ 0 w 405149"/>
                      <a:gd name="connsiteY2" fmla="*/ 37840 h 50179"/>
                      <a:gd name="connsiteX3" fmla="*/ 0 w 405149"/>
                      <a:gd name="connsiteY3" fmla="*/ 9315 h 50179"/>
                      <a:gd name="connsiteX4" fmla="*/ 9315 w 405149"/>
                      <a:gd name="connsiteY4" fmla="*/ 0 h 50179"/>
                      <a:gd name="connsiteX5" fmla="*/ 392928 w 405149"/>
                      <a:gd name="connsiteY5" fmla="*/ 0 h 50179"/>
                      <a:gd name="connsiteX6" fmla="*/ 405150 w 405149"/>
                      <a:gd name="connsiteY6" fmla="*/ 12221 h 50179"/>
                      <a:gd name="connsiteX7" fmla="*/ 405150 w 405149"/>
                      <a:gd name="connsiteY7" fmla="*/ 40310 h 50179"/>
                      <a:gd name="connsiteX8" fmla="*/ 395201 w 405149"/>
                      <a:gd name="connsiteY8" fmla="*/ 50180 h 501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5149" h="50179">
                        <a:moveTo>
                          <a:pt x="395201" y="50180"/>
                        </a:moveTo>
                        <a:lnTo>
                          <a:pt x="9103" y="47022"/>
                        </a:lnTo>
                        <a:cubicBezTo>
                          <a:pt x="4069" y="46982"/>
                          <a:pt x="0" y="42887"/>
                          <a:pt x="0" y="37840"/>
                        </a:cubicBezTo>
                        <a:lnTo>
                          <a:pt x="0" y="9315"/>
                        </a:lnTo>
                        <a:cubicBezTo>
                          <a:pt x="0" y="4175"/>
                          <a:pt x="4162" y="0"/>
                          <a:pt x="9315" y="0"/>
                        </a:cubicBezTo>
                        <a:lnTo>
                          <a:pt x="392928" y="0"/>
                        </a:lnTo>
                        <a:cubicBezTo>
                          <a:pt x="399680" y="0"/>
                          <a:pt x="405150" y="5470"/>
                          <a:pt x="405150" y="12221"/>
                        </a:cubicBezTo>
                        <a:lnTo>
                          <a:pt x="405150" y="40310"/>
                        </a:lnTo>
                        <a:cubicBezTo>
                          <a:pt x="405150" y="45793"/>
                          <a:pt x="400684" y="50219"/>
                          <a:pt x="395201" y="50180"/>
                        </a:cubicBezTo>
                        <a:close/>
                      </a:path>
                    </a:pathLst>
                  </a:custGeom>
                  <a:solidFill>
                    <a:srgbClr val="DAD9FC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499" name="Forme libre : forme 3139">
                    <a:extLst>
                      <a:ext uri="{FF2B5EF4-FFF2-40B4-BE49-F238E27FC236}">
                        <a16:creationId xmlns:a16="http://schemas.microsoft.com/office/drawing/2014/main" id="{1FE8BA17-C00D-D669-4C8A-5FBFAFF69307}"/>
                      </a:ext>
                    </a:extLst>
                  </p:cNvPr>
                  <p:cNvSpPr/>
                  <p:nvPr/>
                </p:nvSpPr>
                <p:spPr>
                  <a:xfrm>
                    <a:off x="3498058" y="3329574"/>
                    <a:ext cx="444191" cy="77436"/>
                  </a:xfrm>
                  <a:custGeom>
                    <a:avLst/>
                    <a:gdLst>
                      <a:gd name="connsiteX0" fmla="*/ 32092 w 444191"/>
                      <a:gd name="connsiteY0" fmla="*/ 0 h 77436"/>
                      <a:gd name="connsiteX1" fmla="*/ 415151 w 444191"/>
                      <a:gd name="connsiteY1" fmla="*/ 0 h 77436"/>
                      <a:gd name="connsiteX2" fmla="*/ 444191 w 444191"/>
                      <a:gd name="connsiteY2" fmla="*/ 29040 h 77436"/>
                      <a:gd name="connsiteX3" fmla="*/ 444191 w 444191"/>
                      <a:gd name="connsiteY3" fmla="*/ 77436 h 77436"/>
                      <a:gd name="connsiteX4" fmla="*/ 0 w 444191"/>
                      <a:gd name="connsiteY4" fmla="*/ 77436 h 77436"/>
                      <a:gd name="connsiteX5" fmla="*/ 0 w 444191"/>
                      <a:gd name="connsiteY5" fmla="*/ 32092 h 77436"/>
                      <a:gd name="connsiteX6" fmla="*/ 32092 w 444191"/>
                      <a:gd name="connsiteY6" fmla="*/ 0 h 77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191" h="77436">
                        <a:moveTo>
                          <a:pt x="32092" y="0"/>
                        </a:moveTo>
                        <a:lnTo>
                          <a:pt x="415151" y="0"/>
                        </a:lnTo>
                        <a:cubicBezTo>
                          <a:pt x="431178" y="0"/>
                          <a:pt x="444191" y="13014"/>
                          <a:pt x="444191" y="29040"/>
                        </a:cubicBezTo>
                        <a:lnTo>
                          <a:pt x="444191" y="77436"/>
                        </a:lnTo>
                        <a:lnTo>
                          <a:pt x="0" y="77436"/>
                        </a:lnTo>
                        <a:lnTo>
                          <a:pt x="0" y="32092"/>
                        </a:lnTo>
                        <a:cubicBezTo>
                          <a:pt x="0" y="14375"/>
                          <a:pt x="14388" y="0"/>
                          <a:pt x="32092" y="0"/>
                        </a:cubicBezTo>
                        <a:close/>
                      </a:path>
                    </a:pathLst>
                  </a:custGeom>
                  <a:solidFill>
                    <a:srgbClr val="4438B7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00" name="Forme libre : forme 3140">
                    <a:extLst>
                      <a:ext uri="{FF2B5EF4-FFF2-40B4-BE49-F238E27FC236}">
                        <a16:creationId xmlns:a16="http://schemas.microsoft.com/office/drawing/2014/main" id="{BDE01316-D500-F4FC-9D70-54F50EE4BC30}"/>
                      </a:ext>
                    </a:extLst>
                  </p:cNvPr>
                  <p:cNvSpPr/>
                  <p:nvPr/>
                </p:nvSpPr>
                <p:spPr>
                  <a:xfrm>
                    <a:off x="3700705" y="3353501"/>
                    <a:ext cx="219669" cy="21232"/>
                  </a:xfrm>
                  <a:custGeom>
                    <a:avLst/>
                    <a:gdLst>
                      <a:gd name="connsiteX0" fmla="*/ 211949 w 219669"/>
                      <a:gd name="connsiteY0" fmla="*/ 21232 h 21232"/>
                      <a:gd name="connsiteX1" fmla="*/ 8654 w 219669"/>
                      <a:gd name="connsiteY1" fmla="*/ 19303 h 21232"/>
                      <a:gd name="connsiteX2" fmla="*/ 0 w 219669"/>
                      <a:gd name="connsiteY2" fmla="*/ 12208 h 21232"/>
                      <a:gd name="connsiteX3" fmla="*/ 0 w 219669"/>
                      <a:gd name="connsiteY3" fmla="*/ 5430 h 21232"/>
                      <a:gd name="connsiteX4" fmla="*/ 6699 w 219669"/>
                      <a:gd name="connsiteY4" fmla="*/ 0 h 21232"/>
                      <a:gd name="connsiteX5" fmla="*/ 213402 w 219669"/>
                      <a:gd name="connsiteY5" fmla="*/ 0 h 21232"/>
                      <a:gd name="connsiteX6" fmla="*/ 219651 w 219669"/>
                      <a:gd name="connsiteY6" fmla="*/ 5457 h 21232"/>
                      <a:gd name="connsiteX7" fmla="*/ 218674 w 219669"/>
                      <a:gd name="connsiteY7" fmla="*/ 16211 h 21232"/>
                      <a:gd name="connsiteX8" fmla="*/ 211936 w 219669"/>
                      <a:gd name="connsiteY8" fmla="*/ 21232 h 212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9669" h="21232">
                        <a:moveTo>
                          <a:pt x="211949" y="21232"/>
                        </a:moveTo>
                        <a:lnTo>
                          <a:pt x="8654" y="19303"/>
                        </a:lnTo>
                        <a:cubicBezTo>
                          <a:pt x="3858" y="19263"/>
                          <a:pt x="0" y="16092"/>
                          <a:pt x="0" y="12208"/>
                        </a:cubicBezTo>
                        <a:lnTo>
                          <a:pt x="0" y="5430"/>
                        </a:lnTo>
                        <a:cubicBezTo>
                          <a:pt x="0" y="2431"/>
                          <a:pt x="2999" y="0"/>
                          <a:pt x="6699" y="0"/>
                        </a:cubicBezTo>
                        <a:lnTo>
                          <a:pt x="213402" y="0"/>
                        </a:lnTo>
                        <a:cubicBezTo>
                          <a:pt x="217049" y="0"/>
                          <a:pt x="219929" y="2510"/>
                          <a:pt x="219651" y="5457"/>
                        </a:cubicBezTo>
                        <a:lnTo>
                          <a:pt x="218674" y="16211"/>
                        </a:lnTo>
                        <a:cubicBezTo>
                          <a:pt x="218410" y="19065"/>
                          <a:pt x="215463" y="21258"/>
                          <a:pt x="211936" y="21232"/>
                        </a:cubicBezTo>
                        <a:close/>
                      </a:path>
                    </a:pathLst>
                  </a:custGeom>
                  <a:solidFill>
                    <a:srgbClr val="B1ABE5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01" name="Forme libre : forme 3141">
                    <a:extLst>
                      <a:ext uri="{FF2B5EF4-FFF2-40B4-BE49-F238E27FC236}">
                        <a16:creationId xmlns:a16="http://schemas.microsoft.com/office/drawing/2014/main" id="{00C0044B-9307-50FF-DCF3-7F257BC8D3E5}"/>
                      </a:ext>
                    </a:extLst>
                  </p:cNvPr>
                  <p:cNvSpPr/>
                  <p:nvPr/>
                </p:nvSpPr>
                <p:spPr>
                  <a:xfrm>
                    <a:off x="3578836" y="3430223"/>
                    <a:ext cx="261362" cy="22553"/>
                  </a:xfrm>
                  <a:custGeom>
                    <a:avLst/>
                    <a:gdLst>
                      <a:gd name="connsiteX0" fmla="*/ 258297 w 261362"/>
                      <a:gd name="connsiteY0" fmla="*/ 22553 h 22553"/>
                      <a:gd name="connsiteX1" fmla="*/ 3065 w 261362"/>
                      <a:gd name="connsiteY1" fmla="*/ 22553 h 22553"/>
                      <a:gd name="connsiteX2" fmla="*/ 0 w 261362"/>
                      <a:gd name="connsiteY2" fmla="*/ 17731 h 22553"/>
                      <a:gd name="connsiteX3" fmla="*/ 0 w 261362"/>
                      <a:gd name="connsiteY3" fmla="*/ 4823 h 22553"/>
                      <a:gd name="connsiteX4" fmla="*/ 3092 w 261362"/>
                      <a:gd name="connsiteY4" fmla="*/ 0 h 22553"/>
                      <a:gd name="connsiteX5" fmla="*/ 258323 w 261362"/>
                      <a:gd name="connsiteY5" fmla="*/ 3554 h 22553"/>
                      <a:gd name="connsiteX6" fmla="*/ 261362 w 261362"/>
                      <a:gd name="connsiteY6" fmla="*/ 8377 h 22553"/>
                      <a:gd name="connsiteX7" fmla="*/ 261362 w 261362"/>
                      <a:gd name="connsiteY7" fmla="*/ 17731 h 22553"/>
                      <a:gd name="connsiteX8" fmla="*/ 258297 w 261362"/>
                      <a:gd name="connsiteY8" fmla="*/ 22553 h 225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61362" h="22553">
                        <a:moveTo>
                          <a:pt x="258297" y="22553"/>
                        </a:moveTo>
                        <a:lnTo>
                          <a:pt x="3065" y="22553"/>
                        </a:lnTo>
                        <a:cubicBezTo>
                          <a:pt x="1374" y="22553"/>
                          <a:pt x="0" y="20387"/>
                          <a:pt x="0" y="17731"/>
                        </a:cubicBezTo>
                        <a:lnTo>
                          <a:pt x="0" y="4823"/>
                        </a:lnTo>
                        <a:cubicBezTo>
                          <a:pt x="0" y="2141"/>
                          <a:pt x="1387" y="-26"/>
                          <a:pt x="3092" y="0"/>
                        </a:cubicBezTo>
                        <a:lnTo>
                          <a:pt x="258323" y="3554"/>
                        </a:lnTo>
                        <a:cubicBezTo>
                          <a:pt x="260001" y="3581"/>
                          <a:pt x="261362" y="5734"/>
                          <a:pt x="261362" y="8377"/>
                        </a:cubicBezTo>
                        <a:lnTo>
                          <a:pt x="261362" y="17731"/>
                        </a:lnTo>
                        <a:cubicBezTo>
                          <a:pt x="261362" y="20400"/>
                          <a:pt x="259988" y="22553"/>
                          <a:pt x="258297" y="2255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02" name="Forme libre : forme 3142">
                    <a:extLst>
                      <a:ext uri="{FF2B5EF4-FFF2-40B4-BE49-F238E27FC236}">
                        <a16:creationId xmlns:a16="http://schemas.microsoft.com/office/drawing/2014/main" id="{0B43E8F2-7A06-E2E5-B6CB-79AF07E89F24}"/>
                      </a:ext>
                    </a:extLst>
                  </p:cNvPr>
                  <p:cNvSpPr/>
                  <p:nvPr/>
                </p:nvSpPr>
                <p:spPr>
                  <a:xfrm rot="-2700000">
                    <a:off x="3604589" y="3349805"/>
                    <a:ext cx="22275" cy="22275"/>
                  </a:xfrm>
                  <a:custGeom>
                    <a:avLst/>
                    <a:gdLst>
                      <a:gd name="connsiteX0" fmla="*/ 22276 w 22275"/>
                      <a:gd name="connsiteY0" fmla="*/ 11138 h 22275"/>
                      <a:gd name="connsiteX1" fmla="*/ 11138 w 22275"/>
                      <a:gd name="connsiteY1" fmla="*/ 22276 h 22275"/>
                      <a:gd name="connsiteX2" fmla="*/ 0 w 22275"/>
                      <a:gd name="connsiteY2" fmla="*/ 11138 h 22275"/>
                      <a:gd name="connsiteX3" fmla="*/ 11138 w 22275"/>
                      <a:gd name="connsiteY3" fmla="*/ 0 h 22275"/>
                      <a:gd name="connsiteX4" fmla="*/ 22276 w 22275"/>
                      <a:gd name="connsiteY4" fmla="*/ 11138 h 222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275" h="22275">
                        <a:moveTo>
                          <a:pt x="22276" y="11138"/>
                        </a:moveTo>
                        <a:cubicBezTo>
                          <a:pt x="22276" y="17289"/>
                          <a:pt x="17289" y="22276"/>
                          <a:pt x="11138" y="22276"/>
                        </a:cubicBezTo>
                        <a:cubicBezTo>
                          <a:pt x="4986" y="22276"/>
                          <a:pt x="0" y="17289"/>
                          <a:pt x="0" y="11138"/>
                        </a:cubicBezTo>
                        <a:cubicBezTo>
                          <a:pt x="0" y="4987"/>
                          <a:pt x="4986" y="0"/>
                          <a:pt x="11138" y="0"/>
                        </a:cubicBezTo>
                        <a:cubicBezTo>
                          <a:pt x="17289" y="0"/>
                          <a:pt x="22276" y="4987"/>
                          <a:pt x="22276" y="11138"/>
                        </a:cubicBezTo>
                        <a:close/>
                      </a:path>
                    </a:pathLst>
                  </a:custGeom>
                  <a:solidFill>
                    <a:srgbClr val="B1ABE5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03" name="Forme libre : forme 3143">
                    <a:extLst>
                      <a:ext uri="{FF2B5EF4-FFF2-40B4-BE49-F238E27FC236}">
                        <a16:creationId xmlns:a16="http://schemas.microsoft.com/office/drawing/2014/main" id="{1F2D443F-AD34-AE12-DC0B-00555D40D2AA}"/>
                      </a:ext>
                    </a:extLst>
                  </p:cNvPr>
                  <p:cNvSpPr/>
                  <p:nvPr/>
                </p:nvSpPr>
                <p:spPr>
                  <a:xfrm rot="-4603200">
                    <a:off x="3566000" y="3350676"/>
                    <a:ext cx="22275" cy="22275"/>
                  </a:xfrm>
                  <a:custGeom>
                    <a:avLst/>
                    <a:gdLst>
                      <a:gd name="connsiteX0" fmla="*/ 22276 w 22275"/>
                      <a:gd name="connsiteY0" fmla="*/ 11138 h 22275"/>
                      <a:gd name="connsiteX1" fmla="*/ 11138 w 22275"/>
                      <a:gd name="connsiteY1" fmla="*/ 22276 h 22275"/>
                      <a:gd name="connsiteX2" fmla="*/ 0 w 22275"/>
                      <a:gd name="connsiteY2" fmla="*/ 11138 h 22275"/>
                      <a:gd name="connsiteX3" fmla="*/ 11138 w 22275"/>
                      <a:gd name="connsiteY3" fmla="*/ 0 h 22275"/>
                      <a:gd name="connsiteX4" fmla="*/ 22276 w 22275"/>
                      <a:gd name="connsiteY4" fmla="*/ 11138 h 222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275" h="22275">
                        <a:moveTo>
                          <a:pt x="22276" y="11138"/>
                        </a:moveTo>
                        <a:cubicBezTo>
                          <a:pt x="22276" y="17289"/>
                          <a:pt x="17289" y="22276"/>
                          <a:pt x="11138" y="22276"/>
                        </a:cubicBezTo>
                        <a:cubicBezTo>
                          <a:pt x="4987" y="22276"/>
                          <a:pt x="0" y="17289"/>
                          <a:pt x="0" y="11138"/>
                        </a:cubicBezTo>
                        <a:cubicBezTo>
                          <a:pt x="0" y="4987"/>
                          <a:pt x="4987" y="0"/>
                          <a:pt x="11138" y="0"/>
                        </a:cubicBezTo>
                        <a:cubicBezTo>
                          <a:pt x="17289" y="0"/>
                          <a:pt x="22276" y="4987"/>
                          <a:pt x="22276" y="11138"/>
                        </a:cubicBezTo>
                        <a:close/>
                      </a:path>
                    </a:pathLst>
                  </a:custGeom>
                  <a:solidFill>
                    <a:srgbClr val="FFD040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04" name="Forme libre : forme 3144">
                    <a:extLst>
                      <a:ext uri="{FF2B5EF4-FFF2-40B4-BE49-F238E27FC236}">
                        <a16:creationId xmlns:a16="http://schemas.microsoft.com/office/drawing/2014/main" id="{11D02DAA-F9A7-95FF-4F81-B9EE3611B9EE}"/>
                      </a:ext>
                    </a:extLst>
                  </p:cNvPr>
                  <p:cNvSpPr/>
                  <p:nvPr/>
                </p:nvSpPr>
                <p:spPr>
                  <a:xfrm rot="-3959400">
                    <a:off x="3529091" y="3350760"/>
                    <a:ext cx="22275" cy="22275"/>
                  </a:xfrm>
                  <a:custGeom>
                    <a:avLst/>
                    <a:gdLst>
                      <a:gd name="connsiteX0" fmla="*/ 22276 w 22275"/>
                      <a:gd name="connsiteY0" fmla="*/ 11138 h 22275"/>
                      <a:gd name="connsiteX1" fmla="*/ 11138 w 22275"/>
                      <a:gd name="connsiteY1" fmla="*/ 22276 h 22275"/>
                      <a:gd name="connsiteX2" fmla="*/ 0 w 22275"/>
                      <a:gd name="connsiteY2" fmla="*/ 11138 h 22275"/>
                      <a:gd name="connsiteX3" fmla="*/ 11138 w 22275"/>
                      <a:gd name="connsiteY3" fmla="*/ 0 h 22275"/>
                      <a:gd name="connsiteX4" fmla="*/ 22276 w 22275"/>
                      <a:gd name="connsiteY4" fmla="*/ 11138 h 222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275" h="22275">
                        <a:moveTo>
                          <a:pt x="22276" y="11138"/>
                        </a:moveTo>
                        <a:cubicBezTo>
                          <a:pt x="22276" y="17289"/>
                          <a:pt x="17289" y="22276"/>
                          <a:pt x="11138" y="22276"/>
                        </a:cubicBezTo>
                        <a:cubicBezTo>
                          <a:pt x="4987" y="22276"/>
                          <a:pt x="0" y="17289"/>
                          <a:pt x="0" y="11138"/>
                        </a:cubicBezTo>
                        <a:cubicBezTo>
                          <a:pt x="0" y="4987"/>
                          <a:pt x="4987" y="0"/>
                          <a:pt x="11138" y="0"/>
                        </a:cubicBezTo>
                        <a:cubicBezTo>
                          <a:pt x="17289" y="0"/>
                          <a:pt x="22276" y="4987"/>
                          <a:pt x="22276" y="11138"/>
                        </a:cubicBezTo>
                        <a:close/>
                      </a:path>
                    </a:pathLst>
                  </a:custGeom>
                  <a:solidFill>
                    <a:srgbClr val="332989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05" name="Forme libre : forme 3145">
                    <a:extLst>
                      <a:ext uri="{FF2B5EF4-FFF2-40B4-BE49-F238E27FC236}">
                        <a16:creationId xmlns:a16="http://schemas.microsoft.com/office/drawing/2014/main" id="{60FFAA9C-1208-C0A6-A64A-8F84C34D6D28}"/>
                      </a:ext>
                    </a:extLst>
                  </p:cNvPr>
                  <p:cNvSpPr/>
                  <p:nvPr/>
                </p:nvSpPr>
                <p:spPr>
                  <a:xfrm>
                    <a:off x="3520478" y="3486084"/>
                    <a:ext cx="209253" cy="126387"/>
                  </a:xfrm>
                  <a:custGeom>
                    <a:avLst/>
                    <a:gdLst>
                      <a:gd name="connsiteX0" fmla="*/ 196874 w 209253"/>
                      <a:gd name="connsiteY0" fmla="*/ 126387 h 126387"/>
                      <a:gd name="connsiteX1" fmla="*/ 11296 w 209253"/>
                      <a:gd name="connsiteY1" fmla="*/ 124841 h 126387"/>
                      <a:gd name="connsiteX2" fmla="*/ 0 w 209253"/>
                      <a:gd name="connsiteY2" fmla="*/ 117945 h 126387"/>
                      <a:gd name="connsiteX3" fmla="*/ 925 w 209253"/>
                      <a:gd name="connsiteY3" fmla="*/ 6699 h 126387"/>
                      <a:gd name="connsiteX4" fmla="*/ 12050 w 209253"/>
                      <a:gd name="connsiteY4" fmla="*/ 0 h 126387"/>
                      <a:gd name="connsiteX5" fmla="*/ 195315 w 209253"/>
                      <a:gd name="connsiteY5" fmla="*/ 2695 h 126387"/>
                      <a:gd name="connsiteX6" fmla="*/ 209254 w 209253"/>
                      <a:gd name="connsiteY6" fmla="*/ 11283 h 126387"/>
                      <a:gd name="connsiteX7" fmla="*/ 208302 w 209253"/>
                      <a:gd name="connsiteY7" fmla="*/ 119675 h 126387"/>
                      <a:gd name="connsiteX8" fmla="*/ 196887 w 209253"/>
                      <a:gd name="connsiteY8" fmla="*/ 126374 h 1263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9253" h="126387">
                        <a:moveTo>
                          <a:pt x="196874" y="126387"/>
                        </a:moveTo>
                        <a:lnTo>
                          <a:pt x="11296" y="124841"/>
                        </a:lnTo>
                        <a:cubicBezTo>
                          <a:pt x="5021" y="124788"/>
                          <a:pt x="-26" y="121710"/>
                          <a:pt x="0" y="117945"/>
                        </a:cubicBezTo>
                        <a:lnTo>
                          <a:pt x="925" y="6699"/>
                        </a:lnTo>
                        <a:cubicBezTo>
                          <a:pt x="951" y="3012"/>
                          <a:pt x="5893" y="40"/>
                          <a:pt x="12050" y="0"/>
                        </a:cubicBezTo>
                        <a:lnTo>
                          <a:pt x="195315" y="2695"/>
                        </a:lnTo>
                        <a:cubicBezTo>
                          <a:pt x="203070" y="2814"/>
                          <a:pt x="209293" y="6646"/>
                          <a:pt x="209254" y="11283"/>
                        </a:cubicBezTo>
                        <a:lnTo>
                          <a:pt x="208302" y="119675"/>
                        </a:lnTo>
                        <a:cubicBezTo>
                          <a:pt x="208276" y="123428"/>
                          <a:pt x="203163" y="126427"/>
                          <a:pt x="196887" y="126374"/>
                        </a:cubicBezTo>
                        <a:close/>
                      </a:path>
                    </a:pathLst>
                  </a:custGeom>
                  <a:solidFill>
                    <a:srgbClr val="DAD9FC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06" name="Forme libre : forme 3146">
                    <a:extLst>
                      <a:ext uri="{FF2B5EF4-FFF2-40B4-BE49-F238E27FC236}">
                        <a16:creationId xmlns:a16="http://schemas.microsoft.com/office/drawing/2014/main" id="{3905762A-4A5E-4116-197B-B23EE9BE12F9}"/>
                      </a:ext>
                    </a:extLst>
                  </p:cNvPr>
                  <p:cNvSpPr/>
                  <p:nvPr/>
                </p:nvSpPr>
                <p:spPr>
                  <a:xfrm>
                    <a:off x="3743142" y="3487775"/>
                    <a:ext cx="172973" cy="126110"/>
                  </a:xfrm>
                  <a:custGeom>
                    <a:avLst/>
                    <a:gdLst>
                      <a:gd name="connsiteX0" fmla="*/ 162602 w 172973"/>
                      <a:gd name="connsiteY0" fmla="*/ 126096 h 126110"/>
                      <a:gd name="connsiteX1" fmla="*/ 9328 w 172973"/>
                      <a:gd name="connsiteY1" fmla="*/ 124828 h 126110"/>
                      <a:gd name="connsiteX2" fmla="*/ 0 w 172973"/>
                      <a:gd name="connsiteY2" fmla="*/ 117958 h 126110"/>
                      <a:gd name="connsiteX3" fmla="*/ 925 w 172973"/>
                      <a:gd name="connsiteY3" fmla="*/ 6712 h 126110"/>
                      <a:gd name="connsiteX4" fmla="*/ 10121 w 172973"/>
                      <a:gd name="connsiteY4" fmla="*/ 0 h 126110"/>
                      <a:gd name="connsiteX5" fmla="*/ 161479 w 172973"/>
                      <a:gd name="connsiteY5" fmla="*/ 2431 h 126110"/>
                      <a:gd name="connsiteX6" fmla="*/ 172973 w 172973"/>
                      <a:gd name="connsiteY6" fmla="*/ 11006 h 126110"/>
                      <a:gd name="connsiteX7" fmla="*/ 172022 w 172973"/>
                      <a:gd name="connsiteY7" fmla="*/ 119398 h 126110"/>
                      <a:gd name="connsiteX8" fmla="*/ 162589 w 172973"/>
                      <a:gd name="connsiteY8" fmla="*/ 126110 h 126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2973" h="126110">
                        <a:moveTo>
                          <a:pt x="162602" y="126096"/>
                        </a:moveTo>
                        <a:lnTo>
                          <a:pt x="9328" y="124828"/>
                        </a:lnTo>
                        <a:cubicBezTo>
                          <a:pt x="4149" y="124788"/>
                          <a:pt x="-26" y="121710"/>
                          <a:pt x="0" y="117958"/>
                        </a:cubicBezTo>
                        <a:lnTo>
                          <a:pt x="925" y="6712"/>
                        </a:lnTo>
                        <a:cubicBezTo>
                          <a:pt x="952" y="3026"/>
                          <a:pt x="5034" y="53"/>
                          <a:pt x="10121" y="0"/>
                        </a:cubicBezTo>
                        <a:lnTo>
                          <a:pt x="161479" y="2431"/>
                        </a:lnTo>
                        <a:cubicBezTo>
                          <a:pt x="167887" y="2537"/>
                          <a:pt x="173013" y="6355"/>
                          <a:pt x="172973" y="11006"/>
                        </a:cubicBezTo>
                        <a:lnTo>
                          <a:pt x="172022" y="119398"/>
                        </a:lnTo>
                        <a:cubicBezTo>
                          <a:pt x="171996" y="123150"/>
                          <a:pt x="167768" y="126163"/>
                          <a:pt x="162589" y="126110"/>
                        </a:cubicBezTo>
                        <a:close/>
                      </a:path>
                    </a:pathLst>
                  </a:custGeom>
                  <a:solidFill>
                    <a:srgbClr val="DAD9FC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07" name="Forme libre : forme 3147">
                    <a:extLst>
                      <a:ext uri="{FF2B5EF4-FFF2-40B4-BE49-F238E27FC236}">
                        <a16:creationId xmlns:a16="http://schemas.microsoft.com/office/drawing/2014/main" id="{5DC1C057-5979-AB18-83FE-8996040DD274}"/>
                      </a:ext>
                    </a:extLst>
                  </p:cNvPr>
                  <p:cNvSpPr/>
                  <p:nvPr/>
                </p:nvSpPr>
                <p:spPr>
                  <a:xfrm>
                    <a:off x="3526807" y="3622446"/>
                    <a:ext cx="382398" cy="130457"/>
                  </a:xfrm>
                  <a:custGeom>
                    <a:avLst/>
                    <a:gdLst>
                      <a:gd name="connsiteX0" fmla="*/ 382028 w 382398"/>
                      <a:gd name="connsiteY0" fmla="*/ 117628 h 130457"/>
                      <a:gd name="connsiteX1" fmla="*/ 369041 w 382398"/>
                      <a:gd name="connsiteY1" fmla="*/ 130457 h 130457"/>
                      <a:gd name="connsiteX2" fmla="*/ 10781 w 382398"/>
                      <a:gd name="connsiteY2" fmla="*/ 127841 h 130457"/>
                      <a:gd name="connsiteX3" fmla="*/ 0 w 382398"/>
                      <a:gd name="connsiteY3" fmla="*/ 111220 h 130457"/>
                      <a:gd name="connsiteX4" fmla="*/ 0 w 382398"/>
                      <a:gd name="connsiteY4" fmla="*/ 16621 h 130457"/>
                      <a:gd name="connsiteX5" fmla="*/ 11032 w 382398"/>
                      <a:gd name="connsiteY5" fmla="*/ 1 h 130457"/>
                      <a:gd name="connsiteX6" fmla="*/ 371551 w 382398"/>
                      <a:gd name="connsiteY6" fmla="*/ 4625 h 130457"/>
                      <a:gd name="connsiteX7" fmla="*/ 382398 w 382398"/>
                      <a:gd name="connsiteY7" fmla="*/ 20810 h 130457"/>
                      <a:gd name="connsiteX8" fmla="*/ 382015 w 382398"/>
                      <a:gd name="connsiteY8" fmla="*/ 117641 h 130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82398" h="130457">
                        <a:moveTo>
                          <a:pt x="382028" y="117628"/>
                        </a:moveTo>
                        <a:cubicBezTo>
                          <a:pt x="382002" y="124763"/>
                          <a:pt x="376175" y="130510"/>
                          <a:pt x="369041" y="130457"/>
                        </a:cubicBezTo>
                        <a:lnTo>
                          <a:pt x="10781" y="127841"/>
                        </a:lnTo>
                        <a:cubicBezTo>
                          <a:pt x="4796" y="127709"/>
                          <a:pt x="0" y="120310"/>
                          <a:pt x="0" y="111220"/>
                        </a:cubicBezTo>
                        <a:lnTo>
                          <a:pt x="0" y="16621"/>
                        </a:lnTo>
                        <a:cubicBezTo>
                          <a:pt x="0" y="7386"/>
                          <a:pt x="4955" y="-79"/>
                          <a:pt x="11032" y="1"/>
                        </a:cubicBezTo>
                        <a:lnTo>
                          <a:pt x="371551" y="4625"/>
                        </a:lnTo>
                        <a:cubicBezTo>
                          <a:pt x="377444" y="4704"/>
                          <a:pt x="382240" y="11852"/>
                          <a:pt x="382398" y="20810"/>
                        </a:cubicBezTo>
                        <a:lnTo>
                          <a:pt x="382015" y="117641"/>
                        </a:lnTo>
                        <a:close/>
                      </a:path>
                    </a:pathLst>
                  </a:custGeom>
                  <a:solidFill>
                    <a:srgbClr val="DAD9FC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08" name="Forme libre : forme 3148">
                    <a:extLst>
                      <a:ext uri="{FF2B5EF4-FFF2-40B4-BE49-F238E27FC236}">
                        <a16:creationId xmlns:a16="http://schemas.microsoft.com/office/drawing/2014/main" id="{6A2E8A31-F948-52AF-DBB4-A9CC4233D34D}"/>
                      </a:ext>
                    </a:extLst>
                  </p:cNvPr>
                  <p:cNvSpPr/>
                  <p:nvPr/>
                </p:nvSpPr>
                <p:spPr>
                  <a:xfrm>
                    <a:off x="3799654" y="3427368"/>
                    <a:ext cx="45238" cy="43257"/>
                  </a:xfrm>
                  <a:custGeom>
                    <a:avLst/>
                    <a:gdLst>
                      <a:gd name="connsiteX0" fmla="*/ 17926 w 45238"/>
                      <a:gd name="connsiteY0" fmla="*/ 32306 h 43257"/>
                      <a:gd name="connsiteX1" fmla="*/ 26752 w 45238"/>
                      <a:gd name="connsiteY1" fmla="*/ 28144 h 43257"/>
                      <a:gd name="connsiteX2" fmla="*/ 41510 w 45238"/>
                      <a:gd name="connsiteY2" fmla="*/ 42677 h 43257"/>
                      <a:gd name="connsiteX3" fmla="*/ 44482 w 45238"/>
                      <a:gd name="connsiteY3" fmla="*/ 42598 h 43257"/>
                      <a:gd name="connsiteX4" fmla="*/ 44628 w 45238"/>
                      <a:gd name="connsiteY4" fmla="*/ 42439 h 43257"/>
                      <a:gd name="connsiteX5" fmla="*/ 44403 w 45238"/>
                      <a:gd name="connsiteY5" fmla="*/ 39123 h 43257"/>
                      <a:gd name="connsiteX6" fmla="*/ 28165 w 45238"/>
                      <a:gd name="connsiteY6" fmla="*/ 26624 h 43257"/>
                      <a:gd name="connsiteX7" fmla="*/ 31719 w 45238"/>
                      <a:gd name="connsiteY7" fmla="*/ 14231 h 43257"/>
                      <a:gd name="connsiteX8" fmla="*/ 13909 w 45238"/>
                      <a:gd name="connsiteY8" fmla="*/ 121 h 43257"/>
                      <a:gd name="connsiteX9" fmla="*/ 129 w 45238"/>
                      <a:gd name="connsiteY9" fmla="*/ 18182 h 43257"/>
                      <a:gd name="connsiteX10" fmla="*/ 17939 w 45238"/>
                      <a:gd name="connsiteY10" fmla="*/ 32292 h 43257"/>
                      <a:gd name="connsiteX11" fmla="*/ 4344 w 45238"/>
                      <a:gd name="connsiteY11" fmla="*/ 17667 h 43257"/>
                      <a:gd name="connsiteX12" fmla="*/ 14438 w 45238"/>
                      <a:gd name="connsiteY12" fmla="*/ 4428 h 43257"/>
                      <a:gd name="connsiteX13" fmla="*/ 27478 w 45238"/>
                      <a:gd name="connsiteY13" fmla="*/ 14760 h 43257"/>
                      <a:gd name="connsiteX14" fmla="*/ 17384 w 45238"/>
                      <a:gd name="connsiteY14" fmla="*/ 27999 h 43257"/>
                      <a:gd name="connsiteX15" fmla="*/ 4344 w 45238"/>
                      <a:gd name="connsiteY15" fmla="*/ 17667 h 432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45238" h="43257">
                        <a:moveTo>
                          <a:pt x="17926" y="32306"/>
                        </a:moveTo>
                        <a:cubicBezTo>
                          <a:pt x="21361" y="31870"/>
                          <a:pt x="24386" y="30363"/>
                          <a:pt x="26752" y="28144"/>
                        </a:cubicBezTo>
                        <a:lnTo>
                          <a:pt x="41510" y="42677"/>
                        </a:lnTo>
                        <a:cubicBezTo>
                          <a:pt x="42355" y="43483"/>
                          <a:pt x="43690" y="43444"/>
                          <a:pt x="44482" y="42598"/>
                        </a:cubicBezTo>
                        <a:lnTo>
                          <a:pt x="44628" y="42439"/>
                        </a:lnTo>
                        <a:cubicBezTo>
                          <a:pt x="45526" y="41475"/>
                          <a:pt x="45420" y="39955"/>
                          <a:pt x="44403" y="39123"/>
                        </a:cubicBezTo>
                        <a:lnTo>
                          <a:pt x="28165" y="26624"/>
                        </a:lnTo>
                        <a:cubicBezTo>
                          <a:pt x="30887" y="23295"/>
                          <a:pt x="32301" y="18882"/>
                          <a:pt x="31719" y="14231"/>
                        </a:cubicBezTo>
                        <a:cubicBezTo>
                          <a:pt x="30610" y="5353"/>
                          <a:pt x="22629" y="-962"/>
                          <a:pt x="13909" y="121"/>
                        </a:cubicBezTo>
                        <a:cubicBezTo>
                          <a:pt x="5189" y="1218"/>
                          <a:pt x="-981" y="9303"/>
                          <a:pt x="129" y="18182"/>
                        </a:cubicBezTo>
                        <a:cubicBezTo>
                          <a:pt x="1239" y="27060"/>
                          <a:pt x="9219" y="33376"/>
                          <a:pt x="17939" y="32292"/>
                        </a:cubicBezTo>
                        <a:close/>
                        <a:moveTo>
                          <a:pt x="4344" y="17667"/>
                        </a:moveTo>
                        <a:cubicBezTo>
                          <a:pt x="3525" y="11153"/>
                          <a:pt x="8043" y="5234"/>
                          <a:pt x="14438" y="4428"/>
                        </a:cubicBezTo>
                        <a:cubicBezTo>
                          <a:pt x="20833" y="3622"/>
                          <a:pt x="26672" y="8260"/>
                          <a:pt x="27478" y="14760"/>
                        </a:cubicBezTo>
                        <a:cubicBezTo>
                          <a:pt x="28297" y="21274"/>
                          <a:pt x="23779" y="27193"/>
                          <a:pt x="17384" y="27999"/>
                        </a:cubicBezTo>
                        <a:cubicBezTo>
                          <a:pt x="10990" y="28804"/>
                          <a:pt x="5150" y="24167"/>
                          <a:pt x="4344" y="17667"/>
                        </a:cubicBezTo>
                        <a:close/>
                      </a:path>
                    </a:pathLst>
                  </a:custGeom>
                  <a:solidFill>
                    <a:srgbClr val="332989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</p:grpSp>
          <p:grpSp>
            <p:nvGrpSpPr>
              <p:cNvPr id="489" name="Graphique 1982">
                <a:extLst>
                  <a:ext uri="{FF2B5EF4-FFF2-40B4-BE49-F238E27FC236}">
                    <a16:creationId xmlns:a16="http://schemas.microsoft.com/office/drawing/2014/main" id="{5887A47D-99E3-56A6-EF68-7C4775E35951}"/>
                  </a:ext>
                </a:extLst>
              </p:cNvPr>
              <p:cNvGrpSpPr/>
              <p:nvPr/>
            </p:nvGrpSpPr>
            <p:grpSpPr>
              <a:xfrm>
                <a:off x="3540257" y="3631285"/>
                <a:ext cx="355511" cy="112766"/>
                <a:chOff x="3540257" y="3631285"/>
                <a:chExt cx="355511" cy="112766"/>
              </a:xfrm>
              <a:solidFill>
                <a:srgbClr val="FFFFFF"/>
              </a:solidFill>
            </p:grpSpPr>
            <p:sp>
              <p:nvSpPr>
                <p:cNvPr id="490" name="Forme libre : forme 3150">
                  <a:extLst>
                    <a:ext uri="{FF2B5EF4-FFF2-40B4-BE49-F238E27FC236}">
                      <a16:creationId xmlns:a16="http://schemas.microsoft.com/office/drawing/2014/main" id="{226A2461-2736-C95E-9F4E-06C708247634}"/>
                    </a:ext>
                  </a:extLst>
                </p:cNvPr>
                <p:cNvSpPr/>
                <p:nvPr/>
              </p:nvSpPr>
              <p:spPr>
                <a:xfrm>
                  <a:off x="3541406" y="3631285"/>
                  <a:ext cx="354362" cy="14455"/>
                </a:xfrm>
                <a:custGeom>
                  <a:avLst/>
                  <a:gdLst>
                    <a:gd name="connsiteX0" fmla="*/ 350702 w 354362"/>
                    <a:gd name="connsiteY0" fmla="*/ 14455 h 14455"/>
                    <a:gd name="connsiteX1" fmla="*/ 3514 w 354362"/>
                    <a:gd name="connsiteY1" fmla="*/ 10901 h 14455"/>
                    <a:gd name="connsiteX2" fmla="*/ 0 w 354362"/>
                    <a:gd name="connsiteY2" fmla="*/ 9540 h 14455"/>
                    <a:gd name="connsiteX3" fmla="*/ 53 w 354362"/>
                    <a:gd name="connsiteY3" fmla="*/ 1309 h 14455"/>
                    <a:gd name="connsiteX4" fmla="*/ 3660 w 354362"/>
                    <a:gd name="connsiteY4" fmla="*/ 1 h 14455"/>
                    <a:gd name="connsiteX5" fmla="*/ 350848 w 354362"/>
                    <a:gd name="connsiteY5" fmla="*/ 3766 h 14455"/>
                    <a:gd name="connsiteX6" fmla="*/ 354362 w 354362"/>
                    <a:gd name="connsiteY6" fmla="*/ 5127 h 14455"/>
                    <a:gd name="connsiteX7" fmla="*/ 354309 w 354362"/>
                    <a:gd name="connsiteY7" fmla="*/ 13147 h 14455"/>
                    <a:gd name="connsiteX8" fmla="*/ 350702 w 354362"/>
                    <a:gd name="connsiteY8" fmla="*/ 14455 h 14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4362" h="14455">
                      <a:moveTo>
                        <a:pt x="350702" y="14455"/>
                      </a:moveTo>
                      <a:lnTo>
                        <a:pt x="3514" y="10901"/>
                      </a:lnTo>
                      <a:cubicBezTo>
                        <a:pt x="1559" y="10874"/>
                        <a:pt x="-13" y="10280"/>
                        <a:pt x="0" y="9540"/>
                      </a:cubicBezTo>
                      <a:lnTo>
                        <a:pt x="53" y="1309"/>
                      </a:lnTo>
                      <a:cubicBezTo>
                        <a:pt x="53" y="569"/>
                        <a:pt x="1678" y="-26"/>
                        <a:pt x="3660" y="1"/>
                      </a:cubicBezTo>
                      <a:lnTo>
                        <a:pt x="350848" y="3766"/>
                      </a:lnTo>
                      <a:cubicBezTo>
                        <a:pt x="352803" y="3793"/>
                        <a:pt x="354362" y="4387"/>
                        <a:pt x="354362" y="5127"/>
                      </a:cubicBezTo>
                      <a:lnTo>
                        <a:pt x="354309" y="13147"/>
                      </a:lnTo>
                      <a:cubicBezTo>
                        <a:pt x="354309" y="13887"/>
                        <a:pt x="352684" y="14468"/>
                        <a:pt x="350702" y="1445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91" name="Forme libre : forme 3151">
                  <a:extLst>
                    <a:ext uri="{FF2B5EF4-FFF2-40B4-BE49-F238E27FC236}">
                      <a16:creationId xmlns:a16="http://schemas.microsoft.com/office/drawing/2014/main" id="{723228E7-18D4-C01B-934A-F06D9F6BBF36}"/>
                    </a:ext>
                  </a:extLst>
                </p:cNvPr>
                <p:cNvSpPr/>
                <p:nvPr/>
              </p:nvSpPr>
              <p:spPr>
                <a:xfrm>
                  <a:off x="3540402" y="3651156"/>
                  <a:ext cx="354362" cy="14455"/>
                </a:xfrm>
                <a:custGeom>
                  <a:avLst/>
                  <a:gdLst>
                    <a:gd name="connsiteX0" fmla="*/ 350702 w 354362"/>
                    <a:gd name="connsiteY0" fmla="*/ 14455 h 14455"/>
                    <a:gd name="connsiteX1" fmla="*/ 3514 w 354362"/>
                    <a:gd name="connsiteY1" fmla="*/ 10901 h 14455"/>
                    <a:gd name="connsiteX2" fmla="*/ 0 w 354362"/>
                    <a:gd name="connsiteY2" fmla="*/ 9540 h 14455"/>
                    <a:gd name="connsiteX3" fmla="*/ 53 w 354362"/>
                    <a:gd name="connsiteY3" fmla="*/ 1309 h 14455"/>
                    <a:gd name="connsiteX4" fmla="*/ 3660 w 354362"/>
                    <a:gd name="connsiteY4" fmla="*/ 1 h 14455"/>
                    <a:gd name="connsiteX5" fmla="*/ 350848 w 354362"/>
                    <a:gd name="connsiteY5" fmla="*/ 3766 h 14455"/>
                    <a:gd name="connsiteX6" fmla="*/ 354362 w 354362"/>
                    <a:gd name="connsiteY6" fmla="*/ 5127 h 14455"/>
                    <a:gd name="connsiteX7" fmla="*/ 354310 w 354362"/>
                    <a:gd name="connsiteY7" fmla="*/ 13147 h 14455"/>
                    <a:gd name="connsiteX8" fmla="*/ 350702 w 354362"/>
                    <a:gd name="connsiteY8" fmla="*/ 14455 h 14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4362" h="14455">
                      <a:moveTo>
                        <a:pt x="350702" y="14455"/>
                      </a:moveTo>
                      <a:lnTo>
                        <a:pt x="3514" y="10901"/>
                      </a:lnTo>
                      <a:cubicBezTo>
                        <a:pt x="1559" y="10874"/>
                        <a:pt x="-13" y="10280"/>
                        <a:pt x="0" y="9540"/>
                      </a:cubicBezTo>
                      <a:lnTo>
                        <a:pt x="53" y="1309"/>
                      </a:lnTo>
                      <a:cubicBezTo>
                        <a:pt x="53" y="569"/>
                        <a:pt x="1678" y="-26"/>
                        <a:pt x="3660" y="1"/>
                      </a:cubicBezTo>
                      <a:lnTo>
                        <a:pt x="350848" y="3766"/>
                      </a:lnTo>
                      <a:cubicBezTo>
                        <a:pt x="352803" y="3793"/>
                        <a:pt x="354362" y="4387"/>
                        <a:pt x="354362" y="5127"/>
                      </a:cubicBezTo>
                      <a:lnTo>
                        <a:pt x="354310" y="13147"/>
                      </a:lnTo>
                      <a:cubicBezTo>
                        <a:pt x="354310" y="13887"/>
                        <a:pt x="352684" y="14468"/>
                        <a:pt x="350702" y="1445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92" name="Forme libre : forme 3152">
                  <a:extLst>
                    <a:ext uri="{FF2B5EF4-FFF2-40B4-BE49-F238E27FC236}">
                      <a16:creationId xmlns:a16="http://schemas.microsoft.com/office/drawing/2014/main" id="{4B10A50C-CCA9-CB9D-D5E7-1153A4EF0F7F}"/>
                    </a:ext>
                  </a:extLst>
                </p:cNvPr>
                <p:cNvSpPr/>
                <p:nvPr/>
              </p:nvSpPr>
              <p:spPr>
                <a:xfrm>
                  <a:off x="3540270" y="3671027"/>
                  <a:ext cx="354362" cy="14455"/>
                </a:xfrm>
                <a:custGeom>
                  <a:avLst/>
                  <a:gdLst>
                    <a:gd name="connsiteX0" fmla="*/ 350703 w 354362"/>
                    <a:gd name="connsiteY0" fmla="*/ 14455 h 14455"/>
                    <a:gd name="connsiteX1" fmla="*/ 3515 w 354362"/>
                    <a:gd name="connsiteY1" fmla="*/ 10901 h 14455"/>
                    <a:gd name="connsiteX2" fmla="*/ 0 w 354362"/>
                    <a:gd name="connsiteY2" fmla="*/ 9540 h 14455"/>
                    <a:gd name="connsiteX3" fmla="*/ 53 w 354362"/>
                    <a:gd name="connsiteY3" fmla="*/ 1309 h 14455"/>
                    <a:gd name="connsiteX4" fmla="*/ 3660 w 354362"/>
                    <a:gd name="connsiteY4" fmla="*/ 1 h 14455"/>
                    <a:gd name="connsiteX5" fmla="*/ 350848 w 354362"/>
                    <a:gd name="connsiteY5" fmla="*/ 3766 h 14455"/>
                    <a:gd name="connsiteX6" fmla="*/ 354362 w 354362"/>
                    <a:gd name="connsiteY6" fmla="*/ 5127 h 14455"/>
                    <a:gd name="connsiteX7" fmla="*/ 354309 w 354362"/>
                    <a:gd name="connsiteY7" fmla="*/ 13147 h 14455"/>
                    <a:gd name="connsiteX8" fmla="*/ 350703 w 354362"/>
                    <a:gd name="connsiteY8" fmla="*/ 14455 h 14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4362" h="14455">
                      <a:moveTo>
                        <a:pt x="350703" y="14455"/>
                      </a:moveTo>
                      <a:lnTo>
                        <a:pt x="3515" y="10901"/>
                      </a:lnTo>
                      <a:cubicBezTo>
                        <a:pt x="1559" y="10874"/>
                        <a:pt x="-13" y="10280"/>
                        <a:pt x="0" y="9540"/>
                      </a:cubicBezTo>
                      <a:lnTo>
                        <a:pt x="53" y="1309"/>
                      </a:lnTo>
                      <a:cubicBezTo>
                        <a:pt x="53" y="569"/>
                        <a:pt x="1678" y="-26"/>
                        <a:pt x="3660" y="1"/>
                      </a:cubicBezTo>
                      <a:lnTo>
                        <a:pt x="350848" y="3766"/>
                      </a:lnTo>
                      <a:cubicBezTo>
                        <a:pt x="352803" y="3793"/>
                        <a:pt x="354362" y="4387"/>
                        <a:pt x="354362" y="5127"/>
                      </a:cubicBezTo>
                      <a:lnTo>
                        <a:pt x="354309" y="13147"/>
                      </a:lnTo>
                      <a:cubicBezTo>
                        <a:pt x="354309" y="13887"/>
                        <a:pt x="352684" y="14468"/>
                        <a:pt x="350703" y="1445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93" name="Forme libre : forme 3153">
                  <a:extLst>
                    <a:ext uri="{FF2B5EF4-FFF2-40B4-BE49-F238E27FC236}">
                      <a16:creationId xmlns:a16="http://schemas.microsoft.com/office/drawing/2014/main" id="{F74BC857-4F83-50CB-3A8A-7D2252F16CD8}"/>
                    </a:ext>
                  </a:extLst>
                </p:cNvPr>
                <p:cNvSpPr/>
                <p:nvPr/>
              </p:nvSpPr>
              <p:spPr>
                <a:xfrm>
                  <a:off x="3540270" y="3690911"/>
                  <a:ext cx="354362" cy="14455"/>
                </a:xfrm>
                <a:custGeom>
                  <a:avLst/>
                  <a:gdLst>
                    <a:gd name="connsiteX0" fmla="*/ 350703 w 354362"/>
                    <a:gd name="connsiteY0" fmla="*/ 14455 h 14455"/>
                    <a:gd name="connsiteX1" fmla="*/ 3515 w 354362"/>
                    <a:gd name="connsiteY1" fmla="*/ 10901 h 14455"/>
                    <a:gd name="connsiteX2" fmla="*/ 0 w 354362"/>
                    <a:gd name="connsiteY2" fmla="*/ 9540 h 14455"/>
                    <a:gd name="connsiteX3" fmla="*/ 53 w 354362"/>
                    <a:gd name="connsiteY3" fmla="*/ 1309 h 14455"/>
                    <a:gd name="connsiteX4" fmla="*/ 3660 w 354362"/>
                    <a:gd name="connsiteY4" fmla="*/ 1 h 14455"/>
                    <a:gd name="connsiteX5" fmla="*/ 350848 w 354362"/>
                    <a:gd name="connsiteY5" fmla="*/ 3766 h 14455"/>
                    <a:gd name="connsiteX6" fmla="*/ 354362 w 354362"/>
                    <a:gd name="connsiteY6" fmla="*/ 5127 h 14455"/>
                    <a:gd name="connsiteX7" fmla="*/ 354309 w 354362"/>
                    <a:gd name="connsiteY7" fmla="*/ 13147 h 14455"/>
                    <a:gd name="connsiteX8" fmla="*/ 350703 w 354362"/>
                    <a:gd name="connsiteY8" fmla="*/ 14455 h 14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4362" h="14455">
                      <a:moveTo>
                        <a:pt x="350703" y="14455"/>
                      </a:moveTo>
                      <a:lnTo>
                        <a:pt x="3515" y="10901"/>
                      </a:lnTo>
                      <a:cubicBezTo>
                        <a:pt x="1559" y="10874"/>
                        <a:pt x="-13" y="10280"/>
                        <a:pt x="0" y="9540"/>
                      </a:cubicBezTo>
                      <a:lnTo>
                        <a:pt x="53" y="1309"/>
                      </a:lnTo>
                      <a:cubicBezTo>
                        <a:pt x="53" y="569"/>
                        <a:pt x="1678" y="-26"/>
                        <a:pt x="3660" y="1"/>
                      </a:cubicBezTo>
                      <a:lnTo>
                        <a:pt x="350848" y="3766"/>
                      </a:lnTo>
                      <a:cubicBezTo>
                        <a:pt x="352803" y="3793"/>
                        <a:pt x="354362" y="4387"/>
                        <a:pt x="354362" y="5127"/>
                      </a:cubicBezTo>
                      <a:lnTo>
                        <a:pt x="354309" y="13147"/>
                      </a:lnTo>
                      <a:cubicBezTo>
                        <a:pt x="354309" y="13887"/>
                        <a:pt x="352684" y="14468"/>
                        <a:pt x="350703" y="1445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94" name="Forme libre : forme 3154">
                  <a:extLst>
                    <a:ext uri="{FF2B5EF4-FFF2-40B4-BE49-F238E27FC236}">
                      <a16:creationId xmlns:a16="http://schemas.microsoft.com/office/drawing/2014/main" id="{08D63C96-3CF1-2F2B-A55E-8ABF0161CB6A}"/>
                    </a:ext>
                  </a:extLst>
                </p:cNvPr>
                <p:cNvSpPr/>
                <p:nvPr/>
              </p:nvSpPr>
              <p:spPr>
                <a:xfrm>
                  <a:off x="3540270" y="3710452"/>
                  <a:ext cx="354362" cy="14455"/>
                </a:xfrm>
                <a:custGeom>
                  <a:avLst/>
                  <a:gdLst>
                    <a:gd name="connsiteX0" fmla="*/ 350703 w 354362"/>
                    <a:gd name="connsiteY0" fmla="*/ 14455 h 14455"/>
                    <a:gd name="connsiteX1" fmla="*/ 3515 w 354362"/>
                    <a:gd name="connsiteY1" fmla="*/ 10901 h 14455"/>
                    <a:gd name="connsiteX2" fmla="*/ 0 w 354362"/>
                    <a:gd name="connsiteY2" fmla="*/ 9540 h 14455"/>
                    <a:gd name="connsiteX3" fmla="*/ 53 w 354362"/>
                    <a:gd name="connsiteY3" fmla="*/ 1309 h 14455"/>
                    <a:gd name="connsiteX4" fmla="*/ 3660 w 354362"/>
                    <a:gd name="connsiteY4" fmla="*/ 1 h 14455"/>
                    <a:gd name="connsiteX5" fmla="*/ 350848 w 354362"/>
                    <a:gd name="connsiteY5" fmla="*/ 3766 h 14455"/>
                    <a:gd name="connsiteX6" fmla="*/ 354362 w 354362"/>
                    <a:gd name="connsiteY6" fmla="*/ 5127 h 14455"/>
                    <a:gd name="connsiteX7" fmla="*/ 354309 w 354362"/>
                    <a:gd name="connsiteY7" fmla="*/ 13147 h 14455"/>
                    <a:gd name="connsiteX8" fmla="*/ 350703 w 354362"/>
                    <a:gd name="connsiteY8" fmla="*/ 14455 h 14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4362" h="14455">
                      <a:moveTo>
                        <a:pt x="350703" y="14455"/>
                      </a:moveTo>
                      <a:lnTo>
                        <a:pt x="3515" y="10901"/>
                      </a:lnTo>
                      <a:cubicBezTo>
                        <a:pt x="1559" y="10874"/>
                        <a:pt x="-13" y="10280"/>
                        <a:pt x="0" y="9540"/>
                      </a:cubicBezTo>
                      <a:lnTo>
                        <a:pt x="53" y="1309"/>
                      </a:lnTo>
                      <a:cubicBezTo>
                        <a:pt x="53" y="569"/>
                        <a:pt x="1678" y="-26"/>
                        <a:pt x="3660" y="1"/>
                      </a:cubicBezTo>
                      <a:lnTo>
                        <a:pt x="350848" y="3766"/>
                      </a:lnTo>
                      <a:cubicBezTo>
                        <a:pt x="352803" y="3793"/>
                        <a:pt x="354362" y="4387"/>
                        <a:pt x="354362" y="5127"/>
                      </a:cubicBezTo>
                      <a:lnTo>
                        <a:pt x="354309" y="13147"/>
                      </a:lnTo>
                      <a:cubicBezTo>
                        <a:pt x="354309" y="13887"/>
                        <a:pt x="352684" y="14468"/>
                        <a:pt x="350703" y="1445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95" name="Forme libre : forme 3155">
                  <a:extLst>
                    <a:ext uri="{FF2B5EF4-FFF2-40B4-BE49-F238E27FC236}">
                      <a16:creationId xmlns:a16="http://schemas.microsoft.com/office/drawing/2014/main" id="{68F46904-2BBB-CAA9-C5BF-CD78CA6276C1}"/>
                    </a:ext>
                  </a:extLst>
                </p:cNvPr>
                <p:cNvSpPr/>
                <p:nvPr/>
              </p:nvSpPr>
              <p:spPr>
                <a:xfrm>
                  <a:off x="3540257" y="3730640"/>
                  <a:ext cx="193570" cy="13410"/>
                </a:xfrm>
                <a:custGeom>
                  <a:avLst/>
                  <a:gdLst>
                    <a:gd name="connsiteX0" fmla="*/ 191536 w 193570"/>
                    <a:gd name="connsiteY0" fmla="*/ 13411 h 13410"/>
                    <a:gd name="connsiteX1" fmla="*/ 1916 w 193570"/>
                    <a:gd name="connsiteY1" fmla="*/ 10900 h 13410"/>
                    <a:gd name="connsiteX2" fmla="*/ 0 w 193570"/>
                    <a:gd name="connsiteY2" fmla="*/ 9553 h 13410"/>
                    <a:gd name="connsiteX3" fmla="*/ 53 w 193570"/>
                    <a:gd name="connsiteY3" fmla="*/ 1321 h 13410"/>
                    <a:gd name="connsiteX4" fmla="*/ 2035 w 193570"/>
                    <a:gd name="connsiteY4" fmla="*/ 0 h 13410"/>
                    <a:gd name="connsiteX5" fmla="*/ 191655 w 193570"/>
                    <a:gd name="connsiteY5" fmla="*/ 2722 h 13410"/>
                    <a:gd name="connsiteX6" fmla="*/ 193571 w 193570"/>
                    <a:gd name="connsiteY6" fmla="*/ 4070 h 13410"/>
                    <a:gd name="connsiteX7" fmla="*/ 193518 w 193570"/>
                    <a:gd name="connsiteY7" fmla="*/ 12089 h 13410"/>
                    <a:gd name="connsiteX8" fmla="*/ 191549 w 193570"/>
                    <a:gd name="connsiteY8" fmla="*/ 13411 h 13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3570" h="13410">
                      <a:moveTo>
                        <a:pt x="191536" y="13411"/>
                      </a:moveTo>
                      <a:lnTo>
                        <a:pt x="1916" y="10900"/>
                      </a:lnTo>
                      <a:cubicBezTo>
                        <a:pt x="846" y="10887"/>
                        <a:pt x="-13" y="10293"/>
                        <a:pt x="0" y="9553"/>
                      </a:cubicBezTo>
                      <a:lnTo>
                        <a:pt x="53" y="1321"/>
                      </a:lnTo>
                      <a:cubicBezTo>
                        <a:pt x="53" y="582"/>
                        <a:pt x="951" y="-13"/>
                        <a:pt x="2035" y="0"/>
                      </a:cubicBezTo>
                      <a:lnTo>
                        <a:pt x="191655" y="2722"/>
                      </a:lnTo>
                      <a:cubicBezTo>
                        <a:pt x="192725" y="2735"/>
                        <a:pt x="193571" y="3343"/>
                        <a:pt x="193571" y="4070"/>
                      </a:cubicBezTo>
                      <a:lnTo>
                        <a:pt x="193518" y="12089"/>
                      </a:lnTo>
                      <a:cubicBezTo>
                        <a:pt x="193518" y="12829"/>
                        <a:pt x="192633" y="13424"/>
                        <a:pt x="191549" y="134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423" name="Graphique 1982">
              <a:extLst>
                <a:ext uri="{FF2B5EF4-FFF2-40B4-BE49-F238E27FC236}">
                  <a16:creationId xmlns:a16="http://schemas.microsoft.com/office/drawing/2014/main" id="{E643C8C7-2130-12D8-7143-79825E036CB5}"/>
                </a:ext>
              </a:extLst>
            </p:cNvPr>
            <p:cNvGrpSpPr/>
            <p:nvPr/>
          </p:nvGrpSpPr>
          <p:grpSpPr>
            <a:xfrm>
              <a:off x="2984846" y="3021295"/>
              <a:ext cx="463233" cy="467553"/>
              <a:chOff x="2984846" y="3021295"/>
              <a:chExt cx="463233" cy="467553"/>
            </a:xfrm>
          </p:grpSpPr>
          <p:grpSp>
            <p:nvGrpSpPr>
              <p:cNvPr id="470" name="Graphique 1982">
                <a:extLst>
                  <a:ext uri="{FF2B5EF4-FFF2-40B4-BE49-F238E27FC236}">
                    <a16:creationId xmlns:a16="http://schemas.microsoft.com/office/drawing/2014/main" id="{508FAD5A-CB09-B1F2-70FA-A18C71B7445A}"/>
                  </a:ext>
                </a:extLst>
              </p:cNvPr>
              <p:cNvGrpSpPr/>
              <p:nvPr/>
            </p:nvGrpSpPr>
            <p:grpSpPr>
              <a:xfrm>
                <a:off x="2984846" y="3021295"/>
                <a:ext cx="463233" cy="467553"/>
                <a:chOff x="2984846" y="3021295"/>
                <a:chExt cx="463233" cy="467553"/>
              </a:xfrm>
            </p:grpSpPr>
            <p:sp>
              <p:nvSpPr>
                <p:cNvPr id="486" name="Forme libre : forme 3158">
                  <a:extLst>
                    <a:ext uri="{FF2B5EF4-FFF2-40B4-BE49-F238E27FC236}">
                      <a16:creationId xmlns:a16="http://schemas.microsoft.com/office/drawing/2014/main" id="{1C084910-CCFF-9B76-9269-895A735286FC}"/>
                    </a:ext>
                  </a:extLst>
                </p:cNvPr>
                <p:cNvSpPr/>
                <p:nvPr/>
              </p:nvSpPr>
              <p:spPr>
                <a:xfrm>
                  <a:off x="2984846" y="3021295"/>
                  <a:ext cx="463233" cy="467553"/>
                </a:xfrm>
                <a:custGeom>
                  <a:avLst/>
                  <a:gdLst>
                    <a:gd name="connsiteX0" fmla="*/ 20769 w 463233"/>
                    <a:gd name="connsiteY0" fmla="*/ 0 h 467553"/>
                    <a:gd name="connsiteX1" fmla="*/ 442672 w 463233"/>
                    <a:gd name="connsiteY1" fmla="*/ 0 h 467553"/>
                    <a:gd name="connsiteX2" fmla="*/ 463230 w 463233"/>
                    <a:gd name="connsiteY2" fmla="*/ 26054 h 467553"/>
                    <a:gd name="connsiteX3" fmla="*/ 457298 w 463233"/>
                    <a:gd name="connsiteY3" fmla="*/ 433331 h 467553"/>
                    <a:gd name="connsiteX4" fmla="*/ 418415 w 463233"/>
                    <a:gd name="connsiteY4" fmla="*/ 467551 h 467553"/>
                    <a:gd name="connsiteX5" fmla="*/ 25645 w 463233"/>
                    <a:gd name="connsiteY5" fmla="*/ 461420 h 467553"/>
                    <a:gd name="connsiteX6" fmla="*/ 26 w 463233"/>
                    <a:gd name="connsiteY6" fmla="*/ 436872 h 467553"/>
                    <a:gd name="connsiteX7" fmla="*/ 0 w 463233"/>
                    <a:gd name="connsiteY7" fmla="*/ 435564 h 467553"/>
                    <a:gd name="connsiteX8" fmla="*/ 198 w 463233"/>
                    <a:gd name="connsiteY8" fmla="*/ 25579 h 467553"/>
                    <a:gd name="connsiteX9" fmla="*/ 20769 w 463233"/>
                    <a:gd name="connsiteY9" fmla="*/ 0 h 467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63233" h="467553">
                      <a:moveTo>
                        <a:pt x="20769" y="0"/>
                      </a:moveTo>
                      <a:lnTo>
                        <a:pt x="442672" y="0"/>
                      </a:lnTo>
                      <a:cubicBezTo>
                        <a:pt x="454180" y="0"/>
                        <a:pt x="463441" y="11746"/>
                        <a:pt x="463230" y="26054"/>
                      </a:cubicBezTo>
                      <a:lnTo>
                        <a:pt x="457298" y="433331"/>
                      </a:lnTo>
                      <a:cubicBezTo>
                        <a:pt x="457020" y="452502"/>
                        <a:pt x="444350" y="467788"/>
                        <a:pt x="418415" y="467551"/>
                      </a:cubicBezTo>
                      <a:lnTo>
                        <a:pt x="25645" y="461420"/>
                      </a:lnTo>
                      <a:cubicBezTo>
                        <a:pt x="11997" y="461209"/>
                        <a:pt x="568" y="450520"/>
                        <a:pt x="26" y="436872"/>
                      </a:cubicBezTo>
                      <a:cubicBezTo>
                        <a:pt x="13" y="436436"/>
                        <a:pt x="0" y="436000"/>
                        <a:pt x="0" y="435564"/>
                      </a:cubicBezTo>
                      <a:lnTo>
                        <a:pt x="198" y="25579"/>
                      </a:lnTo>
                      <a:cubicBezTo>
                        <a:pt x="198" y="11455"/>
                        <a:pt x="9407" y="0"/>
                        <a:pt x="20769" y="0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87" name="Forme libre : forme 3159">
                  <a:extLst>
                    <a:ext uri="{FF2B5EF4-FFF2-40B4-BE49-F238E27FC236}">
                      <a16:creationId xmlns:a16="http://schemas.microsoft.com/office/drawing/2014/main" id="{7053B442-A78F-BBF8-05F0-94E393766FCA}"/>
                    </a:ext>
                  </a:extLst>
                </p:cNvPr>
                <p:cNvSpPr/>
                <p:nvPr/>
              </p:nvSpPr>
              <p:spPr>
                <a:xfrm>
                  <a:off x="2994966" y="3032314"/>
                  <a:ext cx="444816" cy="444246"/>
                </a:xfrm>
                <a:custGeom>
                  <a:avLst/>
                  <a:gdLst>
                    <a:gd name="connsiteX0" fmla="*/ 19950 w 444816"/>
                    <a:gd name="connsiteY0" fmla="*/ 0 h 444246"/>
                    <a:gd name="connsiteX1" fmla="*/ 425073 w 444816"/>
                    <a:gd name="connsiteY1" fmla="*/ 0 h 444246"/>
                    <a:gd name="connsiteX2" fmla="*/ 444812 w 444816"/>
                    <a:gd name="connsiteY2" fmla="*/ 24760 h 444246"/>
                    <a:gd name="connsiteX3" fmla="*/ 439118 w 444816"/>
                    <a:gd name="connsiteY3" fmla="*/ 411729 h 444246"/>
                    <a:gd name="connsiteX4" fmla="*/ 411888 w 444816"/>
                    <a:gd name="connsiteY4" fmla="*/ 444244 h 444246"/>
                    <a:gd name="connsiteX5" fmla="*/ 19501 w 444816"/>
                    <a:gd name="connsiteY5" fmla="*/ 438180 h 444246"/>
                    <a:gd name="connsiteX6" fmla="*/ 0 w 444816"/>
                    <a:gd name="connsiteY6" fmla="*/ 413856 h 444246"/>
                    <a:gd name="connsiteX7" fmla="*/ 185 w 444816"/>
                    <a:gd name="connsiteY7" fmla="*/ 24310 h 444246"/>
                    <a:gd name="connsiteX8" fmla="*/ 19937 w 444816"/>
                    <a:gd name="connsiteY8" fmla="*/ 13 h 4442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4816" h="444246">
                      <a:moveTo>
                        <a:pt x="19950" y="0"/>
                      </a:moveTo>
                      <a:lnTo>
                        <a:pt x="425073" y="0"/>
                      </a:lnTo>
                      <a:cubicBezTo>
                        <a:pt x="436119" y="0"/>
                        <a:pt x="445024" y="11151"/>
                        <a:pt x="444812" y="24760"/>
                      </a:cubicBezTo>
                      <a:lnTo>
                        <a:pt x="439118" y="411729"/>
                      </a:lnTo>
                      <a:cubicBezTo>
                        <a:pt x="438854" y="429936"/>
                        <a:pt x="426685" y="444469"/>
                        <a:pt x="411888" y="444244"/>
                      </a:cubicBezTo>
                      <a:lnTo>
                        <a:pt x="19501" y="438180"/>
                      </a:lnTo>
                      <a:cubicBezTo>
                        <a:pt x="8694" y="438008"/>
                        <a:pt x="0" y="427174"/>
                        <a:pt x="0" y="413856"/>
                      </a:cubicBezTo>
                      <a:lnTo>
                        <a:pt x="185" y="24310"/>
                      </a:lnTo>
                      <a:cubicBezTo>
                        <a:pt x="185" y="10887"/>
                        <a:pt x="9037" y="13"/>
                        <a:pt x="19937" y="13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471" name="Graphique 1982">
                <a:extLst>
                  <a:ext uri="{FF2B5EF4-FFF2-40B4-BE49-F238E27FC236}">
                    <a16:creationId xmlns:a16="http://schemas.microsoft.com/office/drawing/2014/main" id="{E9E795E3-BA2B-2F5F-F954-36CA9F28C135}"/>
                  </a:ext>
                </a:extLst>
              </p:cNvPr>
              <p:cNvGrpSpPr/>
              <p:nvPr/>
            </p:nvGrpSpPr>
            <p:grpSpPr>
              <a:xfrm>
                <a:off x="3020994" y="3041351"/>
                <a:ext cx="386124" cy="416102"/>
                <a:chOff x="3020994" y="3041351"/>
                <a:chExt cx="386124" cy="416102"/>
              </a:xfrm>
            </p:grpSpPr>
            <p:sp>
              <p:nvSpPr>
                <p:cNvPr id="475" name="Forme libre : forme 3161">
                  <a:extLst>
                    <a:ext uri="{FF2B5EF4-FFF2-40B4-BE49-F238E27FC236}">
                      <a16:creationId xmlns:a16="http://schemas.microsoft.com/office/drawing/2014/main" id="{63CF6EDE-8DB0-4E46-1E92-F52D882EAC92}"/>
                    </a:ext>
                  </a:extLst>
                </p:cNvPr>
                <p:cNvSpPr/>
                <p:nvPr/>
              </p:nvSpPr>
              <p:spPr>
                <a:xfrm>
                  <a:off x="3021008" y="3073708"/>
                  <a:ext cx="386110" cy="36861"/>
                </a:xfrm>
                <a:custGeom>
                  <a:avLst/>
                  <a:gdLst>
                    <a:gd name="connsiteX0" fmla="*/ 9011 w 386110"/>
                    <a:gd name="connsiteY0" fmla="*/ 0 h 36861"/>
                    <a:gd name="connsiteX1" fmla="*/ 377298 w 386110"/>
                    <a:gd name="connsiteY1" fmla="*/ 0 h 36861"/>
                    <a:gd name="connsiteX2" fmla="*/ 386111 w 386110"/>
                    <a:gd name="connsiteY2" fmla="*/ 8812 h 36861"/>
                    <a:gd name="connsiteX3" fmla="*/ 386111 w 386110"/>
                    <a:gd name="connsiteY3" fmla="*/ 29582 h 36861"/>
                    <a:gd name="connsiteX4" fmla="*/ 378831 w 386110"/>
                    <a:gd name="connsiteY4" fmla="*/ 36862 h 36861"/>
                    <a:gd name="connsiteX5" fmla="*/ 8601 w 386110"/>
                    <a:gd name="connsiteY5" fmla="*/ 36862 h 36861"/>
                    <a:gd name="connsiteX6" fmla="*/ 0 w 386110"/>
                    <a:gd name="connsiteY6" fmla="*/ 28261 h 36861"/>
                    <a:gd name="connsiteX7" fmla="*/ 0 w 386110"/>
                    <a:gd name="connsiteY7" fmla="*/ 9037 h 36861"/>
                    <a:gd name="connsiteX8" fmla="*/ 9024 w 386110"/>
                    <a:gd name="connsiteY8" fmla="*/ 13 h 36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110" h="36861">
                      <a:moveTo>
                        <a:pt x="9011" y="0"/>
                      </a:moveTo>
                      <a:lnTo>
                        <a:pt x="377298" y="0"/>
                      </a:lnTo>
                      <a:cubicBezTo>
                        <a:pt x="382161" y="0"/>
                        <a:pt x="386111" y="3950"/>
                        <a:pt x="386111" y="8812"/>
                      </a:cubicBezTo>
                      <a:lnTo>
                        <a:pt x="386111" y="29582"/>
                      </a:lnTo>
                      <a:cubicBezTo>
                        <a:pt x="386111" y="33598"/>
                        <a:pt x="382848" y="36862"/>
                        <a:pt x="378831" y="36862"/>
                      </a:cubicBezTo>
                      <a:lnTo>
                        <a:pt x="8601" y="36862"/>
                      </a:lnTo>
                      <a:cubicBezTo>
                        <a:pt x="3858" y="36862"/>
                        <a:pt x="0" y="33004"/>
                        <a:pt x="0" y="28261"/>
                      </a:cubicBezTo>
                      <a:lnTo>
                        <a:pt x="0" y="9037"/>
                      </a:lnTo>
                      <a:cubicBezTo>
                        <a:pt x="0" y="4056"/>
                        <a:pt x="4043" y="13"/>
                        <a:pt x="9024" y="13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76" name="Forme libre : forme 3162">
                  <a:extLst>
                    <a:ext uri="{FF2B5EF4-FFF2-40B4-BE49-F238E27FC236}">
                      <a16:creationId xmlns:a16="http://schemas.microsoft.com/office/drawing/2014/main" id="{CFCD5042-2209-B15D-C037-CCB7AD418549}"/>
                    </a:ext>
                  </a:extLst>
                </p:cNvPr>
                <p:cNvSpPr/>
                <p:nvPr/>
              </p:nvSpPr>
              <p:spPr>
                <a:xfrm>
                  <a:off x="3230103" y="3083934"/>
                  <a:ext cx="149970" cy="15619"/>
                </a:xfrm>
                <a:custGeom>
                  <a:avLst/>
                  <a:gdLst>
                    <a:gd name="connsiteX0" fmla="*/ 145743 w 149970"/>
                    <a:gd name="connsiteY0" fmla="*/ 15419 h 15619"/>
                    <a:gd name="connsiteX1" fmla="*/ 4228 w 149970"/>
                    <a:gd name="connsiteY1" fmla="*/ 15419 h 15619"/>
                    <a:gd name="connsiteX2" fmla="*/ 0 w 149970"/>
                    <a:gd name="connsiteY2" fmla="*/ 11613 h 15619"/>
                    <a:gd name="connsiteX3" fmla="*/ 0 w 149970"/>
                    <a:gd name="connsiteY3" fmla="*/ 4677 h 15619"/>
                    <a:gd name="connsiteX4" fmla="*/ 4228 w 149970"/>
                    <a:gd name="connsiteY4" fmla="*/ 0 h 15619"/>
                    <a:gd name="connsiteX5" fmla="*/ 145743 w 149970"/>
                    <a:gd name="connsiteY5" fmla="*/ 0 h 15619"/>
                    <a:gd name="connsiteX6" fmla="*/ 149971 w 149970"/>
                    <a:gd name="connsiteY6" fmla="*/ 4677 h 15619"/>
                    <a:gd name="connsiteX7" fmla="*/ 149971 w 149970"/>
                    <a:gd name="connsiteY7" fmla="*/ 11613 h 15619"/>
                    <a:gd name="connsiteX8" fmla="*/ 145743 w 149970"/>
                    <a:gd name="connsiteY8" fmla="*/ 15419 h 156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9970" h="15619">
                      <a:moveTo>
                        <a:pt x="145743" y="15419"/>
                      </a:moveTo>
                      <a:lnTo>
                        <a:pt x="4228" y="15419"/>
                      </a:lnTo>
                      <a:cubicBezTo>
                        <a:pt x="1889" y="16291"/>
                        <a:pt x="0" y="14203"/>
                        <a:pt x="0" y="11613"/>
                      </a:cubicBezTo>
                      <a:lnTo>
                        <a:pt x="0" y="4677"/>
                      </a:lnTo>
                      <a:cubicBezTo>
                        <a:pt x="0" y="2088"/>
                        <a:pt x="1889" y="0"/>
                        <a:pt x="4228" y="0"/>
                      </a:cubicBezTo>
                      <a:lnTo>
                        <a:pt x="145743" y="0"/>
                      </a:lnTo>
                      <a:cubicBezTo>
                        <a:pt x="148081" y="0"/>
                        <a:pt x="149971" y="2101"/>
                        <a:pt x="149971" y="4677"/>
                      </a:cubicBezTo>
                      <a:lnTo>
                        <a:pt x="149971" y="11613"/>
                      </a:lnTo>
                      <a:cubicBezTo>
                        <a:pt x="149971" y="14203"/>
                        <a:pt x="148081" y="16291"/>
                        <a:pt x="145743" y="15419"/>
                      </a:cubicBezTo>
                      <a:close/>
                    </a:path>
                  </a:pathLst>
                </a:custGeom>
                <a:solidFill>
                  <a:srgbClr val="8078D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77" name="Forme libre : forme 3163">
                  <a:extLst>
                    <a:ext uri="{FF2B5EF4-FFF2-40B4-BE49-F238E27FC236}">
                      <a16:creationId xmlns:a16="http://schemas.microsoft.com/office/drawing/2014/main" id="{F1E4A49E-328F-1209-E6D5-53267957D5B1}"/>
                    </a:ext>
                  </a:extLst>
                </p:cNvPr>
                <p:cNvSpPr/>
                <p:nvPr/>
              </p:nvSpPr>
              <p:spPr>
                <a:xfrm>
                  <a:off x="3022818" y="3157075"/>
                  <a:ext cx="275684" cy="154794"/>
                </a:xfrm>
                <a:custGeom>
                  <a:avLst/>
                  <a:gdLst>
                    <a:gd name="connsiteX0" fmla="*/ 275684 w 275684"/>
                    <a:gd name="connsiteY0" fmla="*/ 136694 h 154794"/>
                    <a:gd name="connsiteX1" fmla="*/ 258125 w 275684"/>
                    <a:gd name="connsiteY1" fmla="*/ 154293 h 154794"/>
                    <a:gd name="connsiteX2" fmla="*/ 11666 w 275684"/>
                    <a:gd name="connsiteY2" fmla="*/ 154795 h 154794"/>
                    <a:gd name="connsiteX3" fmla="*/ 0 w 275684"/>
                    <a:gd name="connsiteY3" fmla="*/ 142864 h 154794"/>
                    <a:gd name="connsiteX4" fmla="*/ 0 w 275684"/>
                    <a:gd name="connsiteY4" fmla="*/ 11932 h 154794"/>
                    <a:gd name="connsiteX5" fmla="*/ 11838 w 275684"/>
                    <a:gd name="connsiteY5" fmla="*/ 2 h 154794"/>
                    <a:gd name="connsiteX6" fmla="*/ 264189 w 275684"/>
                    <a:gd name="connsiteY6" fmla="*/ 4018 h 154794"/>
                    <a:gd name="connsiteX7" fmla="*/ 275671 w 275684"/>
                    <a:gd name="connsiteY7" fmla="*/ 15949 h 154794"/>
                    <a:gd name="connsiteX8" fmla="*/ 275671 w 275684"/>
                    <a:gd name="connsiteY8" fmla="*/ 136694 h 154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5684" h="154794">
                      <a:moveTo>
                        <a:pt x="275684" y="136694"/>
                      </a:moveTo>
                      <a:cubicBezTo>
                        <a:pt x="275684" y="146405"/>
                        <a:pt x="267823" y="154266"/>
                        <a:pt x="258125" y="154293"/>
                      </a:cubicBezTo>
                      <a:lnTo>
                        <a:pt x="11666" y="154795"/>
                      </a:lnTo>
                      <a:cubicBezTo>
                        <a:pt x="5219" y="154795"/>
                        <a:pt x="0" y="149457"/>
                        <a:pt x="0" y="142864"/>
                      </a:cubicBezTo>
                      <a:lnTo>
                        <a:pt x="0" y="11932"/>
                      </a:lnTo>
                      <a:cubicBezTo>
                        <a:pt x="0" y="5273"/>
                        <a:pt x="5338" y="-104"/>
                        <a:pt x="11838" y="2"/>
                      </a:cubicBezTo>
                      <a:lnTo>
                        <a:pt x="264189" y="4018"/>
                      </a:lnTo>
                      <a:cubicBezTo>
                        <a:pt x="270558" y="4124"/>
                        <a:pt x="275671" y="9435"/>
                        <a:pt x="275671" y="15949"/>
                      </a:cubicBezTo>
                      <a:lnTo>
                        <a:pt x="275671" y="136694"/>
                      </a:lnTo>
                      <a:close/>
                    </a:path>
                  </a:pathLst>
                </a:custGeom>
                <a:solidFill>
                  <a:srgbClr val="4438B7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78" name="Forme libre : forme 3164">
                  <a:extLst>
                    <a:ext uri="{FF2B5EF4-FFF2-40B4-BE49-F238E27FC236}">
                      <a16:creationId xmlns:a16="http://schemas.microsoft.com/office/drawing/2014/main" id="{A06CE4F2-01A3-C157-62D2-C08430817038}"/>
                    </a:ext>
                  </a:extLst>
                </p:cNvPr>
                <p:cNvSpPr/>
                <p:nvPr/>
              </p:nvSpPr>
              <p:spPr>
                <a:xfrm>
                  <a:off x="3155110" y="3335545"/>
                  <a:ext cx="119226" cy="119398"/>
                </a:xfrm>
                <a:custGeom>
                  <a:avLst/>
                  <a:gdLst>
                    <a:gd name="connsiteX0" fmla="*/ 111841 w 119226"/>
                    <a:gd name="connsiteY0" fmla="*/ 119385 h 119398"/>
                    <a:gd name="connsiteX1" fmla="*/ 6395 w 119226"/>
                    <a:gd name="connsiteY1" fmla="*/ 118513 h 119398"/>
                    <a:gd name="connsiteX2" fmla="*/ 0 w 119226"/>
                    <a:gd name="connsiteY2" fmla="*/ 112012 h 119398"/>
                    <a:gd name="connsiteX3" fmla="*/ 872 w 119226"/>
                    <a:gd name="connsiteY3" fmla="*/ 6395 h 119398"/>
                    <a:gd name="connsiteX4" fmla="*/ 7214 w 119226"/>
                    <a:gd name="connsiteY4" fmla="*/ 0 h 119398"/>
                    <a:gd name="connsiteX5" fmla="*/ 111339 w 119226"/>
                    <a:gd name="connsiteY5" fmla="*/ 1982 h 119398"/>
                    <a:gd name="connsiteX6" fmla="*/ 119227 w 119226"/>
                    <a:gd name="connsiteY6" fmla="*/ 10094 h 119398"/>
                    <a:gd name="connsiteX7" fmla="*/ 118341 w 119226"/>
                    <a:gd name="connsiteY7" fmla="*/ 113003 h 119398"/>
                    <a:gd name="connsiteX8" fmla="*/ 111841 w 119226"/>
                    <a:gd name="connsiteY8" fmla="*/ 119398 h 119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9226" h="119398">
                      <a:moveTo>
                        <a:pt x="111841" y="119385"/>
                      </a:moveTo>
                      <a:lnTo>
                        <a:pt x="6395" y="118513"/>
                      </a:lnTo>
                      <a:cubicBezTo>
                        <a:pt x="2828" y="118486"/>
                        <a:pt x="-39" y="115566"/>
                        <a:pt x="0" y="112012"/>
                      </a:cubicBezTo>
                      <a:lnTo>
                        <a:pt x="872" y="6395"/>
                      </a:lnTo>
                      <a:cubicBezTo>
                        <a:pt x="899" y="2893"/>
                        <a:pt x="3713" y="53"/>
                        <a:pt x="7214" y="0"/>
                      </a:cubicBezTo>
                      <a:lnTo>
                        <a:pt x="111339" y="1982"/>
                      </a:lnTo>
                      <a:cubicBezTo>
                        <a:pt x="115752" y="2061"/>
                        <a:pt x="119266" y="5681"/>
                        <a:pt x="119227" y="10094"/>
                      </a:cubicBezTo>
                      <a:lnTo>
                        <a:pt x="118341" y="113003"/>
                      </a:lnTo>
                      <a:cubicBezTo>
                        <a:pt x="118315" y="116571"/>
                        <a:pt x="115395" y="119438"/>
                        <a:pt x="111841" y="119398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79" name="Forme libre : forme 3165">
                  <a:extLst>
                    <a:ext uri="{FF2B5EF4-FFF2-40B4-BE49-F238E27FC236}">
                      <a16:creationId xmlns:a16="http://schemas.microsoft.com/office/drawing/2014/main" id="{FE6CF1DD-E03F-D011-89E8-41A28E97990A}"/>
                    </a:ext>
                  </a:extLst>
                </p:cNvPr>
                <p:cNvSpPr/>
                <p:nvPr/>
              </p:nvSpPr>
              <p:spPr>
                <a:xfrm>
                  <a:off x="3020994" y="3335545"/>
                  <a:ext cx="119226" cy="119398"/>
                </a:xfrm>
                <a:custGeom>
                  <a:avLst/>
                  <a:gdLst>
                    <a:gd name="connsiteX0" fmla="*/ 111841 w 119226"/>
                    <a:gd name="connsiteY0" fmla="*/ 119385 h 119398"/>
                    <a:gd name="connsiteX1" fmla="*/ 6395 w 119226"/>
                    <a:gd name="connsiteY1" fmla="*/ 118513 h 119398"/>
                    <a:gd name="connsiteX2" fmla="*/ 0 w 119226"/>
                    <a:gd name="connsiteY2" fmla="*/ 112012 h 119398"/>
                    <a:gd name="connsiteX3" fmla="*/ 872 w 119226"/>
                    <a:gd name="connsiteY3" fmla="*/ 6395 h 119398"/>
                    <a:gd name="connsiteX4" fmla="*/ 7214 w 119226"/>
                    <a:gd name="connsiteY4" fmla="*/ 0 h 119398"/>
                    <a:gd name="connsiteX5" fmla="*/ 111339 w 119226"/>
                    <a:gd name="connsiteY5" fmla="*/ 1982 h 119398"/>
                    <a:gd name="connsiteX6" fmla="*/ 119227 w 119226"/>
                    <a:gd name="connsiteY6" fmla="*/ 10094 h 119398"/>
                    <a:gd name="connsiteX7" fmla="*/ 118341 w 119226"/>
                    <a:gd name="connsiteY7" fmla="*/ 113003 h 119398"/>
                    <a:gd name="connsiteX8" fmla="*/ 111841 w 119226"/>
                    <a:gd name="connsiteY8" fmla="*/ 119398 h 119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9226" h="119398">
                      <a:moveTo>
                        <a:pt x="111841" y="119385"/>
                      </a:moveTo>
                      <a:lnTo>
                        <a:pt x="6395" y="118513"/>
                      </a:lnTo>
                      <a:cubicBezTo>
                        <a:pt x="2828" y="118486"/>
                        <a:pt x="-39" y="115566"/>
                        <a:pt x="0" y="112012"/>
                      </a:cubicBezTo>
                      <a:lnTo>
                        <a:pt x="872" y="6395"/>
                      </a:lnTo>
                      <a:cubicBezTo>
                        <a:pt x="899" y="2893"/>
                        <a:pt x="3713" y="53"/>
                        <a:pt x="7214" y="0"/>
                      </a:cubicBezTo>
                      <a:lnTo>
                        <a:pt x="111339" y="1982"/>
                      </a:lnTo>
                      <a:cubicBezTo>
                        <a:pt x="115752" y="2061"/>
                        <a:pt x="119266" y="5681"/>
                        <a:pt x="119227" y="10094"/>
                      </a:cubicBezTo>
                      <a:lnTo>
                        <a:pt x="118341" y="113003"/>
                      </a:lnTo>
                      <a:cubicBezTo>
                        <a:pt x="118315" y="116571"/>
                        <a:pt x="115395" y="119438"/>
                        <a:pt x="111841" y="119398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80" name="Forme libre : forme 3166">
                  <a:extLst>
                    <a:ext uri="{FF2B5EF4-FFF2-40B4-BE49-F238E27FC236}">
                      <a16:creationId xmlns:a16="http://schemas.microsoft.com/office/drawing/2014/main" id="{8F80891F-A066-CC74-6702-4D58B6FD9B99}"/>
                    </a:ext>
                  </a:extLst>
                </p:cNvPr>
                <p:cNvSpPr/>
                <p:nvPr/>
              </p:nvSpPr>
              <p:spPr>
                <a:xfrm>
                  <a:off x="3287879" y="3338056"/>
                  <a:ext cx="119226" cy="119398"/>
                </a:xfrm>
                <a:custGeom>
                  <a:avLst/>
                  <a:gdLst>
                    <a:gd name="connsiteX0" fmla="*/ 111841 w 119226"/>
                    <a:gd name="connsiteY0" fmla="*/ 119385 h 119398"/>
                    <a:gd name="connsiteX1" fmla="*/ 6395 w 119226"/>
                    <a:gd name="connsiteY1" fmla="*/ 118513 h 119398"/>
                    <a:gd name="connsiteX2" fmla="*/ 0 w 119226"/>
                    <a:gd name="connsiteY2" fmla="*/ 112012 h 119398"/>
                    <a:gd name="connsiteX3" fmla="*/ 872 w 119226"/>
                    <a:gd name="connsiteY3" fmla="*/ 6395 h 119398"/>
                    <a:gd name="connsiteX4" fmla="*/ 7214 w 119226"/>
                    <a:gd name="connsiteY4" fmla="*/ 0 h 119398"/>
                    <a:gd name="connsiteX5" fmla="*/ 111339 w 119226"/>
                    <a:gd name="connsiteY5" fmla="*/ 1982 h 119398"/>
                    <a:gd name="connsiteX6" fmla="*/ 119227 w 119226"/>
                    <a:gd name="connsiteY6" fmla="*/ 10094 h 119398"/>
                    <a:gd name="connsiteX7" fmla="*/ 118341 w 119226"/>
                    <a:gd name="connsiteY7" fmla="*/ 113003 h 119398"/>
                    <a:gd name="connsiteX8" fmla="*/ 111841 w 119226"/>
                    <a:gd name="connsiteY8" fmla="*/ 119398 h 119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9226" h="119398">
                      <a:moveTo>
                        <a:pt x="111841" y="119385"/>
                      </a:moveTo>
                      <a:lnTo>
                        <a:pt x="6395" y="118513"/>
                      </a:lnTo>
                      <a:cubicBezTo>
                        <a:pt x="2828" y="118486"/>
                        <a:pt x="-39" y="115566"/>
                        <a:pt x="0" y="112012"/>
                      </a:cubicBezTo>
                      <a:lnTo>
                        <a:pt x="872" y="6395"/>
                      </a:lnTo>
                      <a:cubicBezTo>
                        <a:pt x="899" y="2893"/>
                        <a:pt x="3713" y="53"/>
                        <a:pt x="7214" y="0"/>
                      </a:cubicBezTo>
                      <a:lnTo>
                        <a:pt x="111339" y="1982"/>
                      </a:lnTo>
                      <a:cubicBezTo>
                        <a:pt x="115752" y="2061"/>
                        <a:pt x="119266" y="5681"/>
                        <a:pt x="119227" y="10094"/>
                      </a:cubicBezTo>
                      <a:lnTo>
                        <a:pt x="118341" y="113003"/>
                      </a:lnTo>
                      <a:cubicBezTo>
                        <a:pt x="118315" y="116571"/>
                        <a:pt x="115395" y="119438"/>
                        <a:pt x="111841" y="119398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81" name="Forme libre : forme 3167">
                  <a:extLst>
                    <a:ext uri="{FF2B5EF4-FFF2-40B4-BE49-F238E27FC236}">
                      <a16:creationId xmlns:a16="http://schemas.microsoft.com/office/drawing/2014/main" id="{1DE24666-176A-C2EF-5D68-6B8D8F8E3323}"/>
                    </a:ext>
                  </a:extLst>
                </p:cNvPr>
                <p:cNvSpPr/>
                <p:nvPr/>
              </p:nvSpPr>
              <p:spPr>
                <a:xfrm>
                  <a:off x="3313128" y="3161555"/>
                  <a:ext cx="93977" cy="156193"/>
                </a:xfrm>
                <a:custGeom>
                  <a:avLst/>
                  <a:gdLst>
                    <a:gd name="connsiteX0" fmla="*/ 85112 w 93977"/>
                    <a:gd name="connsiteY0" fmla="*/ 156194 h 156193"/>
                    <a:gd name="connsiteX1" fmla="*/ 8865 w 93977"/>
                    <a:gd name="connsiteY1" fmla="*/ 156194 h 156193"/>
                    <a:gd name="connsiteX2" fmla="*/ 0 w 93977"/>
                    <a:gd name="connsiteY2" fmla="*/ 147276 h 156193"/>
                    <a:gd name="connsiteX3" fmla="*/ 0 w 93977"/>
                    <a:gd name="connsiteY3" fmla="*/ 7967 h 156193"/>
                    <a:gd name="connsiteX4" fmla="*/ 7201 w 93977"/>
                    <a:gd name="connsiteY4" fmla="*/ 436 h 156193"/>
                    <a:gd name="connsiteX5" fmla="*/ 85496 w 93977"/>
                    <a:gd name="connsiteY5" fmla="*/ 0 h 156193"/>
                    <a:gd name="connsiteX6" fmla="*/ 93978 w 93977"/>
                    <a:gd name="connsiteY6" fmla="*/ 8918 h 156193"/>
                    <a:gd name="connsiteX7" fmla="*/ 93978 w 93977"/>
                    <a:gd name="connsiteY7" fmla="*/ 147276 h 156193"/>
                    <a:gd name="connsiteX8" fmla="*/ 85112 w 93977"/>
                    <a:gd name="connsiteY8" fmla="*/ 156194 h 156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3977" h="156193">
                      <a:moveTo>
                        <a:pt x="85112" y="156194"/>
                      </a:moveTo>
                      <a:lnTo>
                        <a:pt x="8865" y="156194"/>
                      </a:lnTo>
                      <a:cubicBezTo>
                        <a:pt x="3964" y="156194"/>
                        <a:pt x="0" y="152204"/>
                        <a:pt x="0" y="147276"/>
                      </a:cubicBezTo>
                      <a:lnTo>
                        <a:pt x="0" y="7967"/>
                      </a:lnTo>
                      <a:cubicBezTo>
                        <a:pt x="0" y="3832"/>
                        <a:pt x="3224" y="462"/>
                        <a:pt x="7201" y="436"/>
                      </a:cubicBezTo>
                      <a:lnTo>
                        <a:pt x="85496" y="0"/>
                      </a:lnTo>
                      <a:cubicBezTo>
                        <a:pt x="90239" y="211"/>
                        <a:pt x="93978" y="4135"/>
                        <a:pt x="93978" y="8918"/>
                      </a:cubicBezTo>
                      <a:lnTo>
                        <a:pt x="93978" y="147276"/>
                      </a:lnTo>
                      <a:cubicBezTo>
                        <a:pt x="93978" y="152204"/>
                        <a:pt x="90014" y="156194"/>
                        <a:pt x="85112" y="156194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grpSp>
              <p:nvGrpSpPr>
                <p:cNvPr id="482" name="Graphique 1982">
                  <a:extLst>
                    <a:ext uri="{FF2B5EF4-FFF2-40B4-BE49-F238E27FC236}">
                      <a16:creationId xmlns:a16="http://schemas.microsoft.com/office/drawing/2014/main" id="{CA5C93ED-9773-9D28-E8BF-A34994432575}"/>
                    </a:ext>
                  </a:extLst>
                </p:cNvPr>
                <p:cNvGrpSpPr/>
                <p:nvPr/>
              </p:nvGrpSpPr>
              <p:grpSpPr>
                <a:xfrm>
                  <a:off x="3021946" y="3041351"/>
                  <a:ext cx="99619" cy="24944"/>
                  <a:chOff x="3021946" y="3041351"/>
                  <a:chExt cx="99619" cy="24944"/>
                </a:xfrm>
                <a:solidFill>
                  <a:srgbClr val="FFFFFF"/>
                </a:solidFill>
              </p:grpSpPr>
              <p:sp>
                <p:nvSpPr>
                  <p:cNvPr id="483" name="Forme libre : forme 3169">
                    <a:extLst>
                      <a:ext uri="{FF2B5EF4-FFF2-40B4-BE49-F238E27FC236}">
                        <a16:creationId xmlns:a16="http://schemas.microsoft.com/office/drawing/2014/main" id="{A32F738D-1F28-17DA-47C1-29A58453E09C}"/>
                      </a:ext>
                    </a:extLst>
                  </p:cNvPr>
                  <p:cNvSpPr/>
                  <p:nvPr/>
                </p:nvSpPr>
                <p:spPr>
                  <a:xfrm>
                    <a:off x="3097519" y="3041351"/>
                    <a:ext cx="24046" cy="24046"/>
                  </a:xfrm>
                  <a:custGeom>
                    <a:avLst/>
                    <a:gdLst>
                      <a:gd name="connsiteX0" fmla="*/ 12023 w 24046"/>
                      <a:gd name="connsiteY0" fmla="*/ 24046 h 24046"/>
                      <a:gd name="connsiteX1" fmla="*/ 0 w 24046"/>
                      <a:gd name="connsiteY1" fmla="*/ 12023 h 24046"/>
                      <a:gd name="connsiteX2" fmla="*/ 12023 w 24046"/>
                      <a:gd name="connsiteY2" fmla="*/ 0 h 24046"/>
                      <a:gd name="connsiteX3" fmla="*/ 24046 w 24046"/>
                      <a:gd name="connsiteY3" fmla="*/ 12023 h 24046"/>
                      <a:gd name="connsiteX4" fmla="*/ 12023 w 24046"/>
                      <a:gd name="connsiteY4" fmla="*/ 24046 h 24046"/>
                      <a:gd name="connsiteX5" fmla="*/ 12023 w 24046"/>
                      <a:gd name="connsiteY5" fmla="*/ 1770 h 24046"/>
                      <a:gd name="connsiteX6" fmla="*/ 1784 w 24046"/>
                      <a:gd name="connsiteY6" fmla="*/ 12010 h 24046"/>
                      <a:gd name="connsiteX7" fmla="*/ 12023 w 24046"/>
                      <a:gd name="connsiteY7" fmla="*/ 22249 h 24046"/>
                      <a:gd name="connsiteX8" fmla="*/ 22262 w 24046"/>
                      <a:gd name="connsiteY8" fmla="*/ 12010 h 24046"/>
                      <a:gd name="connsiteX9" fmla="*/ 12023 w 24046"/>
                      <a:gd name="connsiteY9" fmla="*/ 1770 h 240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046" h="24046">
                        <a:moveTo>
                          <a:pt x="12023" y="24046"/>
                        </a:moveTo>
                        <a:cubicBezTo>
                          <a:pt x="5391" y="24046"/>
                          <a:pt x="0" y="18656"/>
                          <a:pt x="0" y="12023"/>
                        </a:cubicBezTo>
                        <a:cubicBezTo>
                          <a:pt x="0" y="5391"/>
                          <a:pt x="5391" y="0"/>
                          <a:pt x="12023" y="0"/>
                        </a:cubicBezTo>
                        <a:cubicBezTo>
                          <a:pt x="18656" y="0"/>
                          <a:pt x="24046" y="5391"/>
                          <a:pt x="24046" y="12023"/>
                        </a:cubicBezTo>
                        <a:cubicBezTo>
                          <a:pt x="24046" y="18656"/>
                          <a:pt x="18656" y="24046"/>
                          <a:pt x="12023" y="24046"/>
                        </a:cubicBezTo>
                        <a:close/>
                        <a:moveTo>
                          <a:pt x="12023" y="1770"/>
                        </a:moveTo>
                        <a:cubicBezTo>
                          <a:pt x="6381" y="1770"/>
                          <a:pt x="1784" y="6368"/>
                          <a:pt x="1784" y="12010"/>
                        </a:cubicBezTo>
                        <a:cubicBezTo>
                          <a:pt x="1784" y="17651"/>
                          <a:pt x="6381" y="22249"/>
                          <a:pt x="12023" y="22249"/>
                        </a:cubicBezTo>
                        <a:cubicBezTo>
                          <a:pt x="17665" y="22249"/>
                          <a:pt x="22262" y="17651"/>
                          <a:pt x="22262" y="12010"/>
                        </a:cubicBezTo>
                        <a:cubicBezTo>
                          <a:pt x="22262" y="6368"/>
                          <a:pt x="17665" y="1770"/>
                          <a:pt x="12023" y="177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484" name="Forme libre : forme 3170">
                    <a:extLst>
                      <a:ext uri="{FF2B5EF4-FFF2-40B4-BE49-F238E27FC236}">
                        <a16:creationId xmlns:a16="http://schemas.microsoft.com/office/drawing/2014/main" id="{3B3DFE02-52A5-F04C-D62C-ABFE9D1DAF86}"/>
                      </a:ext>
                    </a:extLst>
                  </p:cNvPr>
                  <p:cNvSpPr/>
                  <p:nvPr/>
                </p:nvSpPr>
                <p:spPr>
                  <a:xfrm>
                    <a:off x="3058979" y="3042250"/>
                    <a:ext cx="24046" cy="24046"/>
                  </a:xfrm>
                  <a:custGeom>
                    <a:avLst/>
                    <a:gdLst>
                      <a:gd name="connsiteX0" fmla="*/ 12023 w 24046"/>
                      <a:gd name="connsiteY0" fmla="*/ 24046 h 24046"/>
                      <a:gd name="connsiteX1" fmla="*/ 0 w 24046"/>
                      <a:gd name="connsiteY1" fmla="*/ 12023 h 24046"/>
                      <a:gd name="connsiteX2" fmla="*/ 12023 w 24046"/>
                      <a:gd name="connsiteY2" fmla="*/ 0 h 24046"/>
                      <a:gd name="connsiteX3" fmla="*/ 24046 w 24046"/>
                      <a:gd name="connsiteY3" fmla="*/ 12023 h 24046"/>
                      <a:gd name="connsiteX4" fmla="*/ 12023 w 24046"/>
                      <a:gd name="connsiteY4" fmla="*/ 24046 h 24046"/>
                      <a:gd name="connsiteX5" fmla="*/ 12023 w 24046"/>
                      <a:gd name="connsiteY5" fmla="*/ 1770 h 24046"/>
                      <a:gd name="connsiteX6" fmla="*/ 1784 w 24046"/>
                      <a:gd name="connsiteY6" fmla="*/ 12010 h 24046"/>
                      <a:gd name="connsiteX7" fmla="*/ 12023 w 24046"/>
                      <a:gd name="connsiteY7" fmla="*/ 22249 h 24046"/>
                      <a:gd name="connsiteX8" fmla="*/ 22262 w 24046"/>
                      <a:gd name="connsiteY8" fmla="*/ 12010 h 24046"/>
                      <a:gd name="connsiteX9" fmla="*/ 12023 w 24046"/>
                      <a:gd name="connsiteY9" fmla="*/ 1770 h 240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046" h="24046">
                        <a:moveTo>
                          <a:pt x="12023" y="24046"/>
                        </a:moveTo>
                        <a:cubicBezTo>
                          <a:pt x="5391" y="24046"/>
                          <a:pt x="0" y="18656"/>
                          <a:pt x="0" y="12023"/>
                        </a:cubicBezTo>
                        <a:cubicBezTo>
                          <a:pt x="0" y="5391"/>
                          <a:pt x="5391" y="0"/>
                          <a:pt x="12023" y="0"/>
                        </a:cubicBezTo>
                        <a:cubicBezTo>
                          <a:pt x="18656" y="0"/>
                          <a:pt x="24046" y="5391"/>
                          <a:pt x="24046" y="12023"/>
                        </a:cubicBezTo>
                        <a:cubicBezTo>
                          <a:pt x="24046" y="18656"/>
                          <a:pt x="18656" y="24046"/>
                          <a:pt x="12023" y="24046"/>
                        </a:cubicBezTo>
                        <a:close/>
                        <a:moveTo>
                          <a:pt x="12023" y="1770"/>
                        </a:moveTo>
                        <a:cubicBezTo>
                          <a:pt x="6381" y="1770"/>
                          <a:pt x="1784" y="6368"/>
                          <a:pt x="1784" y="12010"/>
                        </a:cubicBezTo>
                        <a:cubicBezTo>
                          <a:pt x="1784" y="17651"/>
                          <a:pt x="6381" y="22249"/>
                          <a:pt x="12023" y="22249"/>
                        </a:cubicBezTo>
                        <a:cubicBezTo>
                          <a:pt x="17665" y="22249"/>
                          <a:pt x="22262" y="17651"/>
                          <a:pt x="22262" y="12010"/>
                        </a:cubicBezTo>
                        <a:cubicBezTo>
                          <a:pt x="22262" y="6368"/>
                          <a:pt x="17665" y="1770"/>
                          <a:pt x="12023" y="177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485" name="Forme libre : forme 3171">
                    <a:extLst>
                      <a:ext uri="{FF2B5EF4-FFF2-40B4-BE49-F238E27FC236}">
                        <a16:creationId xmlns:a16="http://schemas.microsoft.com/office/drawing/2014/main" id="{5DC31920-E065-9E40-CB15-9ED207527926}"/>
                      </a:ext>
                    </a:extLst>
                  </p:cNvPr>
                  <p:cNvSpPr/>
                  <p:nvPr/>
                </p:nvSpPr>
                <p:spPr>
                  <a:xfrm>
                    <a:off x="3021946" y="3042250"/>
                    <a:ext cx="24046" cy="24046"/>
                  </a:xfrm>
                  <a:custGeom>
                    <a:avLst/>
                    <a:gdLst>
                      <a:gd name="connsiteX0" fmla="*/ 12023 w 24046"/>
                      <a:gd name="connsiteY0" fmla="*/ 24046 h 24046"/>
                      <a:gd name="connsiteX1" fmla="*/ 0 w 24046"/>
                      <a:gd name="connsiteY1" fmla="*/ 12023 h 24046"/>
                      <a:gd name="connsiteX2" fmla="*/ 12023 w 24046"/>
                      <a:gd name="connsiteY2" fmla="*/ 0 h 24046"/>
                      <a:gd name="connsiteX3" fmla="*/ 24046 w 24046"/>
                      <a:gd name="connsiteY3" fmla="*/ 12023 h 24046"/>
                      <a:gd name="connsiteX4" fmla="*/ 12023 w 24046"/>
                      <a:gd name="connsiteY4" fmla="*/ 24046 h 24046"/>
                      <a:gd name="connsiteX5" fmla="*/ 12023 w 24046"/>
                      <a:gd name="connsiteY5" fmla="*/ 1770 h 24046"/>
                      <a:gd name="connsiteX6" fmla="*/ 1784 w 24046"/>
                      <a:gd name="connsiteY6" fmla="*/ 12010 h 24046"/>
                      <a:gd name="connsiteX7" fmla="*/ 12023 w 24046"/>
                      <a:gd name="connsiteY7" fmla="*/ 22249 h 24046"/>
                      <a:gd name="connsiteX8" fmla="*/ 22262 w 24046"/>
                      <a:gd name="connsiteY8" fmla="*/ 12010 h 24046"/>
                      <a:gd name="connsiteX9" fmla="*/ 12023 w 24046"/>
                      <a:gd name="connsiteY9" fmla="*/ 1770 h 240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046" h="24046">
                        <a:moveTo>
                          <a:pt x="12023" y="24046"/>
                        </a:moveTo>
                        <a:cubicBezTo>
                          <a:pt x="5391" y="24046"/>
                          <a:pt x="0" y="18656"/>
                          <a:pt x="0" y="12023"/>
                        </a:cubicBezTo>
                        <a:cubicBezTo>
                          <a:pt x="0" y="5391"/>
                          <a:pt x="5391" y="0"/>
                          <a:pt x="12023" y="0"/>
                        </a:cubicBezTo>
                        <a:cubicBezTo>
                          <a:pt x="18656" y="0"/>
                          <a:pt x="24046" y="5391"/>
                          <a:pt x="24046" y="12023"/>
                        </a:cubicBezTo>
                        <a:cubicBezTo>
                          <a:pt x="24046" y="18656"/>
                          <a:pt x="18656" y="24046"/>
                          <a:pt x="12023" y="24046"/>
                        </a:cubicBezTo>
                        <a:close/>
                        <a:moveTo>
                          <a:pt x="12023" y="1770"/>
                        </a:moveTo>
                        <a:cubicBezTo>
                          <a:pt x="6381" y="1770"/>
                          <a:pt x="1784" y="6368"/>
                          <a:pt x="1784" y="12010"/>
                        </a:cubicBezTo>
                        <a:cubicBezTo>
                          <a:pt x="1784" y="17651"/>
                          <a:pt x="6381" y="22249"/>
                          <a:pt x="12023" y="22249"/>
                        </a:cubicBezTo>
                        <a:cubicBezTo>
                          <a:pt x="17665" y="22249"/>
                          <a:pt x="22262" y="17651"/>
                          <a:pt x="22262" y="12010"/>
                        </a:cubicBezTo>
                        <a:cubicBezTo>
                          <a:pt x="22262" y="6368"/>
                          <a:pt x="17665" y="1770"/>
                          <a:pt x="12023" y="177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</p:grpSp>
          <p:grpSp>
            <p:nvGrpSpPr>
              <p:cNvPr id="472" name="Graphique 1982">
                <a:extLst>
                  <a:ext uri="{FF2B5EF4-FFF2-40B4-BE49-F238E27FC236}">
                    <a16:creationId xmlns:a16="http://schemas.microsoft.com/office/drawing/2014/main" id="{DA1DF2AD-0C62-405E-86E1-472910E5A800}"/>
                  </a:ext>
                </a:extLst>
              </p:cNvPr>
              <p:cNvGrpSpPr/>
              <p:nvPr/>
            </p:nvGrpSpPr>
            <p:grpSpPr>
              <a:xfrm>
                <a:off x="3136666" y="3200980"/>
                <a:ext cx="59414" cy="59414"/>
                <a:chOff x="3136666" y="3200980"/>
                <a:chExt cx="59414" cy="59414"/>
              </a:xfrm>
              <a:solidFill>
                <a:srgbClr val="FFFFFF"/>
              </a:solidFill>
            </p:grpSpPr>
            <p:sp>
              <p:nvSpPr>
                <p:cNvPr id="473" name="Forme libre : forme 3173">
                  <a:extLst>
                    <a:ext uri="{FF2B5EF4-FFF2-40B4-BE49-F238E27FC236}">
                      <a16:creationId xmlns:a16="http://schemas.microsoft.com/office/drawing/2014/main" id="{1A840716-0E85-7F70-321D-2C3820135276}"/>
                    </a:ext>
                  </a:extLst>
                </p:cNvPr>
                <p:cNvSpPr/>
                <p:nvPr/>
              </p:nvSpPr>
              <p:spPr>
                <a:xfrm>
                  <a:off x="3136666" y="3200980"/>
                  <a:ext cx="59414" cy="59414"/>
                </a:xfrm>
                <a:custGeom>
                  <a:avLst/>
                  <a:gdLst>
                    <a:gd name="connsiteX0" fmla="*/ 29727 w 59414"/>
                    <a:gd name="connsiteY0" fmla="*/ 59415 h 59414"/>
                    <a:gd name="connsiteX1" fmla="*/ 0 w 59414"/>
                    <a:gd name="connsiteY1" fmla="*/ 29727 h 59414"/>
                    <a:gd name="connsiteX2" fmla="*/ 29688 w 59414"/>
                    <a:gd name="connsiteY2" fmla="*/ 0 h 59414"/>
                    <a:gd name="connsiteX3" fmla="*/ 59415 w 59414"/>
                    <a:gd name="connsiteY3" fmla="*/ 29688 h 59414"/>
                    <a:gd name="connsiteX4" fmla="*/ 59415 w 59414"/>
                    <a:gd name="connsiteY4" fmla="*/ 29714 h 59414"/>
                    <a:gd name="connsiteX5" fmla="*/ 29727 w 59414"/>
                    <a:gd name="connsiteY5" fmla="*/ 59402 h 59414"/>
                    <a:gd name="connsiteX6" fmla="*/ 29727 w 59414"/>
                    <a:gd name="connsiteY6" fmla="*/ 1757 h 59414"/>
                    <a:gd name="connsiteX7" fmla="*/ 1757 w 59414"/>
                    <a:gd name="connsiteY7" fmla="*/ 29701 h 59414"/>
                    <a:gd name="connsiteX8" fmla="*/ 29701 w 59414"/>
                    <a:gd name="connsiteY8" fmla="*/ 57671 h 59414"/>
                    <a:gd name="connsiteX9" fmla="*/ 57671 w 59414"/>
                    <a:gd name="connsiteY9" fmla="*/ 29727 h 59414"/>
                    <a:gd name="connsiteX10" fmla="*/ 57671 w 59414"/>
                    <a:gd name="connsiteY10" fmla="*/ 29701 h 59414"/>
                    <a:gd name="connsiteX11" fmla="*/ 29727 w 59414"/>
                    <a:gd name="connsiteY11" fmla="*/ 1757 h 59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9414" h="59414">
                      <a:moveTo>
                        <a:pt x="29727" y="59415"/>
                      </a:moveTo>
                      <a:cubicBezTo>
                        <a:pt x="13318" y="59415"/>
                        <a:pt x="0" y="46097"/>
                        <a:pt x="0" y="29727"/>
                      </a:cubicBezTo>
                      <a:cubicBezTo>
                        <a:pt x="0" y="13357"/>
                        <a:pt x="13318" y="0"/>
                        <a:pt x="29688" y="0"/>
                      </a:cubicBezTo>
                      <a:cubicBezTo>
                        <a:pt x="46057" y="0"/>
                        <a:pt x="59415" y="13318"/>
                        <a:pt x="59415" y="29688"/>
                      </a:cubicBezTo>
                      <a:lnTo>
                        <a:pt x="59415" y="29714"/>
                      </a:lnTo>
                      <a:cubicBezTo>
                        <a:pt x="59415" y="46084"/>
                        <a:pt x="46097" y="59402"/>
                        <a:pt x="29727" y="59402"/>
                      </a:cubicBezTo>
                      <a:close/>
                      <a:moveTo>
                        <a:pt x="29727" y="1757"/>
                      </a:moveTo>
                      <a:cubicBezTo>
                        <a:pt x="14296" y="1757"/>
                        <a:pt x="1757" y="14296"/>
                        <a:pt x="1757" y="29701"/>
                      </a:cubicBezTo>
                      <a:cubicBezTo>
                        <a:pt x="1757" y="45106"/>
                        <a:pt x="14296" y="57671"/>
                        <a:pt x="29701" y="57671"/>
                      </a:cubicBezTo>
                      <a:cubicBezTo>
                        <a:pt x="45106" y="57671"/>
                        <a:pt x="57671" y="45133"/>
                        <a:pt x="57671" y="29727"/>
                      </a:cubicBezTo>
                      <a:lnTo>
                        <a:pt x="57671" y="29701"/>
                      </a:lnTo>
                      <a:cubicBezTo>
                        <a:pt x="57671" y="14296"/>
                        <a:pt x="45133" y="1757"/>
                        <a:pt x="29727" y="175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74" name="Forme libre : forme 3174">
                  <a:extLst>
                    <a:ext uri="{FF2B5EF4-FFF2-40B4-BE49-F238E27FC236}">
                      <a16:creationId xmlns:a16="http://schemas.microsoft.com/office/drawing/2014/main" id="{D8569F64-8997-AB44-52D3-E267B28009E0}"/>
                    </a:ext>
                  </a:extLst>
                </p:cNvPr>
                <p:cNvSpPr/>
                <p:nvPr/>
              </p:nvSpPr>
              <p:spPr>
                <a:xfrm>
                  <a:off x="3155955" y="3215342"/>
                  <a:ext cx="30865" cy="30268"/>
                </a:xfrm>
                <a:custGeom>
                  <a:avLst/>
                  <a:gdLst>
                    <a:gd name="connsiteX0" fmla="*/ 2234 w 30865"/>
                    <a:gd name="connsiteY0" fmla="*/ 30269 h 30268"/>
                    <a:gd name="connsiteX1" fmla="*/ 701 w 30865"/>
                    <a:gd name="connsiteY1" fmla="*/ 28776 h 30268"/>
                    <a:gd name="connsiteX2" fmla="*/ 1 w 30865"/>
                    <a:gd name="connsiteY2" fmla="*/ 2550 h 30268"/>
                    <a:gd name="connsiteX3" fmla="*/ 1124 w 30865"/>
                    <a:gd name="connsiteY3" fmla="*/ 409 h 30268"/>
                    <a:gd name="connsiteX4" fmla="*/ 3529 w 30865"/>
                    <a:gd name="connsiteY4" fmla="*/ 237 h 30268"/>
                    <a:gd name="connsiteX5" fmla="*/ 29438 w 30865"/>
                    <a:gd name="connsiteY5" fmla="*/ 12353 h 30268"/>
                    <a:gd name="connsiteX6" fmla="*/ 30865 w 30865"/>
                    <a:gd name="connsiteY6" fmla="*/ 14533 h 30268"/>
                    <a:gd name="connsiteX7" fmla="*/ 29557 w 30865"/>
                    <a:gd name="connsiteY7" fmla="*/ 16779 h 30268"/>
                    <a:gd name="connsiteX8" fmla="*/ 6687 w 30865"/>
                    <a:gd name="connsiteY8" fmla="*/ 28974 h 30268"/>
                    <a:gd name="connsiteX9" fmla="*/ 4612 w 30865"/>
                    <a:gd name="connsiteY9" fmla="*/ 28340 h 30268"/>
                    <a:gd name="connsiteX10" fmla="*/ 5246 w 30865"/>
                    <a:gd name="connsiteY10" fmla="*/ 26265 h 30268"/>
                    <a:gd name="connsiteX11" fmla="*/ 27060 w 30865"/>
                    <a:gd name="connsiteY11" fmla="*/ 14639 h 30268"/>
                    <a:gd name="connsiteX12" fmla="*/ 3119 w 30865"/>
                    <a:gd name="connsiteY12" fmla="*/ 3435 h 30268"/>
                    <a:gd name="connsiteX13" fmla="*/ 3793 w 30865"/>
                    <a:gd name="connsiteY13" fmla="*/ 28696 h 30268"/>
                    <a:gd name="connsiteX14" fmla="*/ 2300 w 30865"/>
                    <a:gd name="connsiteY14" fmla="*/ 30269 h 30268"/>
                    <a:gd name="connsiteX15" fmla="*/ 2260 w 30865"/>
                    <a:gd name="connsiteY15" fmla="*/ 30269 h 30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0865" h="30268">
                      <a:moveTo>
                        <a:pt x="2234" y="30269"/>
                      </a:moveTo>
                      <a:cubicBezTo>
                        <a:pt x="1402" y="30269"/>
                        <a:pt x="715" y="29608"/>
                        <a:pt x="701" y="28776"/>
                      </a:cubicBezTo>
                      <a:lnTo>
                        <a:pt x="1" y="2550"/>
                      </a:lnTo>
                      <a:cubicBezTo>
                        <a:pt x="-25" y="1691"/>
                        <a:pt x="398" y="885"/>
                        <a:pt x="1124" y="409"/>
                      </a:cubicBezTo>
                      <a:cubicBezTo>
                        <a:pt x="1851" y="-66"/>
                        <a:pt x="2749" y="-132"/>
                        <a:pt x="3529" y="237"/>
                      </a:cubicBezTo>
                      <a:lnTo>
                        <a:pt x="29438" y="12353"/>
                      </a:lnTo>
                      <a:cubicBezTo>
                        <a:pt x="30297" y="12749"/>
                        <a:pt x="30838" y="13582"/>
                        <a:pt x="30865" y="14533"/>
                      </a:cubicBezTo>
                      <a:cubicBezTo>
                        <a:pt x="30891" y="15471"/>
                        <a:pt x="30389" y="16343"/>
                        <a:pt x="29557" y="16779"/>
                      </a:cubicBezTo>
                      <a:lnTo>
                        <a:pt x="6687" y="28974"/>
                      </a:lnTo>
                      <a:cubicBezTo>
                        <a:pt x="5933" y="29370"/>
                        <a:pt x="5009" y="29093"/>
                        <a:pt x="4612" y="28340"/>
                      </a:cubicBezTo>
                      <a:cubicBezTo>
                        <a:pt x="4216" y="27587"/>
                        <a:pt x="4493" y="26662"/>
                        <a:pt x="5246" y="26265"/>
                      </a:cubicBezTo>
                      <a:lnTo>
                        <a:pt x="27060" y="14639"/>
                      </a:lnTo>
                      <a:lnTo>
                        <a:pt x="3119" y="3435"/>
                      </a:lnTo>
                      <a:lnTo>
                        <a:pt x="3793" y="28696"/>
                      </a:lnTo>
                      <a:cubicBezTo>
                        <a:pt x="3819" y="29542"/>
                        <a:pt x="3146" y="30255"/>
                        <a:pt x="2300" y="30269"/>
                      </a:cubicBezTo>
                      <a:cubicBezTo>
                        <a:pt x="2287" y="30269"/>
                        <a:pt x="2274" y="30269"/>
                        <a:pt x="2260" y="3026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424" name="Graphique 1982">
              <a:extLst>
                <a:ext uri="{FF2B5EF4-FFF2-40B4-BE49-F238E27FC236}">
                  <a16:creationId xmlns:a16="http://schemas.microsoft.com/office/drawing/2014/main" id="{D0BA40EE-FA7D-2796-7FDD-7454C967E7C8}"/>
                </a:ext>
              </a:extLst>
            </p:cNvPr>
            <p:cNvGrpSpPr/>
            <p:nvPr/>
          </p:nvGrpSpPr>
          <p:grpSpPr>
            <a:xfrm>
              <a:off x="2739987" y="3831925"/>
              <a:ext cx="209080" cy="139820"/>
              <a:chOff x="2739987" y="3831925"/>
              <a:chExt cx="209080" cy="139820"/>
            </a:xfrm>
            <a:solidFill>
              <a:srgbClr val="FFD040"/>
            </a:solidFill>
          </p:grpSpPr>
          <p:sp>
            <p:nvSpPr>
              <p:cNvPr id="468" name="Forme libre : forme 3176">
                <a:extLst>
                  <a:ext uri="{FF2B5EF4-FFF2-40B4-BE49-F238E27FC236}">
                    <a16:creationId xmlns:a16="http://schemas.microsoft.com/office/drawing/2014/main" id="{706CBBFE-8E4E-F411-0DF9-5BFC0D065792}"/>
                  </a:ext>
                </a:extLst>
              </p:cNvPr>
              <p:cNvSpPr/>
              <p:nvPr/>
            </p:nvSpPr>
            <p:spPr>
              <a:xfrm>
                <a:off x="2739987" y="3831925"/>
                <a:ext cx="172720" cy="107658"/>
              </a:xfrm>
              <a:custGeom>
                <a:avLst/>
                <a:gdLst>
                  <a:gd name="connsiteX0" fmla="*/ 303 w 172720"/>
                  <a:gd name="connsiteY0" fmla="*/ 5100 h 107658"/>
                  <a:gd name="connsiteX1" fmla="*/ 158624 w 172720"/>
                  <a:gd name="connsiteY1" fmla="*/ 107652 h 107658"/>
                  <a:gd name="connsiteX2" fmla="*/ 172721 w 172720"/>
                  <a:gd name="connsiteY2" fmla="*/ 85892 h 107658"/>
                  <a:gd name="connsiteX3" fmla="*/ 69283 w 172720"/>
                  <a:gd name="connsiteY3" fmla="*/ 4426 h 107658"/>
                  <a:gd name="connsiteX4" fmla="*/ 62823 w 172720"/>
                  <a:gd name="connsiteY4" fmla="*/ 0 h 107658"/>
                  <a:gd name="connsiteX5" fmla="*/ 3672 w 172720"/>
                  <a:gd name="connsiteY5" fmla="*/ 0 h 107658"/>
                  <a:gd name="connsiteX6" fmla="*/ 303 w 172720"/>
                  <a:gd name="connsiteY6" fmla="*/ 5100 h 107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2720" h="107658">
                    <a:moveTo>
                      <a:pt x="303" y="5100"/>
                    </a:moveTo>
                    <a:cubicBezTo>
                      <a:pt x="29515" y="72283"/>
                      <a:pt x="106859" y="108207"/>
                      <a:pt x="158624" y="107652"/>
                    </a:cubicBezTo>
                    <a:lnTo>
                      <a:pt x="172721" y="85892"/>
                    </a:lnTo>
                    <a:cubicBezTo>
                      <a:pt x="122925" y="68901"/>
                      <a:pt x="88520" y="53483"/>
                      <a:pt x="69283" y="4426"/>
                    </a:cubicBezTo>
                    <a:cubicBezTo>
                      <a:pt x="68240" y="1770"/>
                      <a:pt x="65676" y="0"/>
                      <a:pt x="62823" y="0"/>
                    </a:cubicBezTo>
                    <a:lnTo>
                      <a:pt x="3672" y="0"/>
                    </a:lnTo>
                    <a:cubicBezTo>
                      <a:pt x="1043" y="0"/>
                      <a:pt x="-741" y="2695"/>
                      <a:pt x="303" y="5100"/>
                    </a:cubicBezTo>
                    <a:close/>
                  </a:path>
                </a:pathLst>
              </a:custGeom>
              <a:solidFill>
                <a:srgbClr val="FFD040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69" name="Forme libre : forme 3177">
                <a:extLst>
                  <a:ext uri="{FF2B5EF4-FFF2-40B4-BE49-F238E27FC236}">
                    <a16:creationId xmlns:a16="http://schemas.microsoft.com/office/drawing/2014/main" id="{792B4B53-E7D0-A352-C73D-4ABDF786D19A}"/>
                  </a:ext>
                </a:extLst>
              </p:cNvPr>
              <p:cNvSpPr/>
              <p:nvPr/>
            </p:nvSpPr>
            <p:spPr>
              <a:xfrm>
                <a:off x="2876331" y="3897431"/>
                <a:ext cx="72736" cy="74314"/>
              </a:xfrm>
              <a:custGeom>
                <a:avLst/>
                <a:gdLst>
                  <a:gd name="connsiteX0" fmla="*/ 4364 w 72736"/>
                  <a:gd name="connsiteY0" fmla="*/ 73895 h 74314"/>
                  <a:gd name="connsiteX1" fmla="*/ 71667 w 72736"/>
                  <a:gd name="connsiteY1" fmla="*/ 34642 h 74314"/>
                  <a:gd name="connsiteX2" fmla="*/ 71772 w 72736"/>
                  <a:gd name="connsiteY2" fmla="*/ 30982 h 74314"/>
                  <a:gd name="connsiteX3" fmla="*/ 26204 w 72736"/>
                  <a:gd name="connsiteY3" fmla="*/ 541 h 74314"/>
                  <a:gd name="connsiteX4" fmla="*/ 21355 w 72736"/>
                  <a:gd name="connsiteY4" fmla="*/ 2259 h 74314"/>
                  <a:gd name="connsiteX5" fmla="*/ 136 w 72736"/>
                  <a:gd name="connsiteY5" fmla="*/ 70552 h 74314"/>
                  <a:gd name="connsiteX6" fmla="*/ 4351 w 72736"/>
                  <a:gd name="connsiteY6" fmla="*/ 73908 h 74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736" h="74314">
                    <a:moveTo>
                      <a:pt x="4364" y="73895"/>
                    </a:moveTo>
                    <a:lnTo>
                      <a:pt x="71667" y="34642"/>
                    </a:lnTo>
                    <a:cubicBezTo>
                      <a:pt x="73041" y="33836"/>
                      <a:pt x="73107" y="31867"/>
                      <a:pt x="71772" y="30982"/>
                    </a:cubicBezTo>
                    <a:lnTo>
                      <a:pt x="26204" y="541"/>
                    </a:lnTo>
                    <a:cubicBezTo>
                      <a:pt x="24420" y="-648"/>
                      <a:pt x="21989" y="211"/>
                      <a:pt x="21355" y="2259"/>
                    </a:cubicBezTo>
                    <a:lnTo>
                      <a:pt x="136" y="70552"/>
                    </a:lnTo>
                    <a:cubicBezTo>
                      <a:pt x="-643" y="73076"/>
                      <a:pt x="2078" y="75242"/>
                      <a:pt x="4351" y="73908"/>
                    </a:cubicBezTo>
                    <a:close/>
                  </a:path>
                </a:pathLst>
              </a:custGeom>
              <a:solidFill>
                <a:srgbClr val="FFD040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425" name="Graphique 1982">
              <a:extLst>
                <a:ext uri="{FF2B5EF4-FFF2-40B4-BE49-F238E27FC236}">
                  <a16:creationId xmlns:a16="http://schemas.microsoft.com/office/drawing/2014/main" id="{2FEEB20F-6E6A-DC9D-5816-DF18D1F8A1D5}"/>
                </a:ext>
              </a:extLst>
            </p:cNvPr>
            <p:cNvGrpSpPr/>
            <p:nvPr/>
          </p:nvGrpSpPr>
          <p:grpSpPr>
            <a:xfrm>
              <a:off x="2752238" y="3068579"/>
              <a:ext cx="224922" cy="135962"/>
              <a:chOff x="2752238" y="3068579"/>
              <a:chExt cx="224922" cy="135962"/>
            </a:xfrm>
            <a:solidFill>
              <a:srgbClr val="FFD040"/>
            </a:solidFill>
          </p:grpSpPr>
          <p:sp>
            <p:nvSpPr>
              <p:cNvPr id="466" name="Forme libre : forme 3179">
                <a:extLst>
                  <a:ext uri="{FF2B5EF4-FFF2-40B4-BE49-F238E27FC236}">
                    <a16:creationId xmlns:a16="http://schemas.microsoft.com/office/drawing/2014/main" id="{2ADD1052-BD4E-19EB-A839-D013D0B65D2F}"/>
                  </a:ext>
                </a:extLst>
              </p:cNvPr>
              <p:cNvSpPr/>
              <p:nvPr/>
            </p:nvSpPr>
            <p:spPr>
              <a:xfrm>
                <a:off x="2752238" y="3101438"/>
                <a:ext cx="176509" cy="103103"/>
              </a:xfrm>
              <a:custGeom>
                <a:avLst/>
                <a:gdLst>
                  <a:gd name="connsiteX0" fmla="*/ 378 w 176509"/>
                  <a:gd name="connsiteY0" fmla="*/ 94958 h 103103"/>
                  <a:gd name="connsiteX1" fmla="*/ 163482 w 176509"/>
                  <a:gd name="connsiteY1" fmla="*/ 200 h 103103"/>
                  <a:gd name="connsiteX2" fmla="*/ 176509 w 176509"/>
                  <a:gd name="connsiteY2" fmla="*/ 22621 h 103103"/>
                  <a:gd name="connsiteX3" fmla="*/ 69240 w 176509"/>
                  <a:gd name="connsiteY3" fmla="*/ 98987 h 103103"/>
                  <a:gd name="connsiteX4" fmla="*/ 62581 w 176509"/>
                  <a:gd name="connsiteY4" fmla="*/ 103096 h 103103"/>
                  <a:gd name="connsiteX5" fmla="*/ 3496 w 176509"/>
                  <a:gd name="connsiteY5" fmla="*/ 100229 h 103103"/>
                  <a:gd name="connsiteX6" fmla="*/ 378 w 176509"/>
                  <a:gd name="connsiteY6" fmla="*/ 94971 h 103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6509" h="103103">
                    <a:moveTo>
                      <a:pt x="378" y="94958"/>
                    </a:moveTo>
                    <a:cubicBezTo>
                      <a:pt x="32801" y="29267"/>
                      <a:pt x="111796" y="-2865"/>
                      <a:pt x="163482" y="200"/>
                    </a:cubicBezTo>
                    <a:lnTo>
                      <a:pt x="176509" y="22621"/>
                    </a:lnTo>
                    <a:cubicBezTo>
                      <a:pt x="125946" y="37181"/>
                      <a:pt x="90829" y="50908"/>
                      <a:pt x="69240" y="98987"/>
                    </a:cubicBezTo>
                    <a:cubicBezTo>
                      <a:pt x="68064" y="101590"/>
                      <a:pt x="65435" y="103228"/>
                      <a:pt x="62581" y="103096"/>
                    </a:cubicBezTo>
                    <a:lnTo>
                      <a:pt x="3496" y="100229"/>
                    </a:lnTo>
                    <a:cubicBezTo>
                      <a:pt x="867" y="100097"/>
                      <a:pt x="-784" y="97323"/>
                      <a:pt x="378" y="94971"/>
                    </a:cubicBezTo>
                    <a:close/>
                  </a:path>
                </a:pathLst>
              </a:custGeom>
              <a:solidFill>
                <a:srgbClr val="FFD040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67" name="Forme libre : forme 3180">
                <a:extLst>
                  <a:ext uri="{FF2B5EF4-FFF2-40B4-BE49-F238E27FC236}">
                    <a16:creationId xmlns:a16="http://schemas.microsoft.com/office/drawing/2014/main" id="{4D84D047-B4FC-2F76-C858-EC2EF6D581EA}"/>
                  </a:ext>
                </a:extLst>
              </p:cNvPr>
              <p:cNvSpPr/>
              <p:nvPr/>
            </p:nvSpPr>
            <p:spPr>
              <a:xfrm>
                <a:off x="2894880" y="3068579"/>
                <a:ext cx="82281" cy="75272"/>
              </a:xfrm>
              <a:custGeom>
                <a:avLst/>
                <a:gdLst>
                  <a:gd name="connsiteX0" fmla="*/ 4484 w 82281"/>
                  <a:gd name="connsiteY0" fmla="*/ 478 h 75272"/>
                  <a:gd name="connsiteX1" fmla="*/ 77785 w 82281"/>
                  <a:gd name="connsiteY1" fmla="*/ 22860 h 75272"/>
                  <a:gd name="connsiteX2" fmla="*/ 79621 w 82281"/>
                  <a:gd name="connsiteY2" fmla="*/ 34090 h 75272"/>
                  <a:gd name="connsiteX3" fmla="*/ 22743 w 82281"/>
                  <a:gd name="connsiteY3" fmla="*/ 74810 h 75272"/>
                  <a:gd name="connsiteX4" fmla="*/ 17987 w 82281"/>
                  <a:gd name="connsiteY4" fmla="*/ 72867 h 75272"/>
                  <a:gd name="connsiteX5" fmla="*/ 98 w 82281"/>
                  <a:gd name="connsiteY5" fmla="*/ 3623 h 75272"/>
                  <a:gd name="connsiteX6" fmla="*/ 4471 w 82281"/>
                  <a:gd name="connsiteY6" fmla="*/ 478 h 75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281" h="75272">
                    <a:moveTo>
                      <a:pt x="4484" y="478"/>
                    </a:moveTo>
                    <a:lnTo>
                      <a:pt x="77785" y="22860"/>
                    </a:lnTo>
                    <a:cubicBezTo>
                      <a:pt x="82819" y="24392"/>
                      <a:pt x="83902" y="31038"/>
                      <a:pt x="79621" y="34090"/>
                    </a:cubicBezTo>
                    <a:lnTo>
                      <a:pt x="22743" y="74810"/>
                    </a:lnTo>
                    <a:cubicBezTo>
                      <a:pt x="20907" y="75919"/>
                      <a:pt x="18529" y="74942"/>
                      <a:pt x="17987" y="72867"/>
                    </a:cubicBezTo>
                    <a:lnTo>
                      <a:pt x="98" y="3623"/>
                    </a:lnTo>
                    <a:cubicBezTo>
                      <a:pt x="-563" y="1073"/>
                      <a:pt x="2264" y="-962"/>
                      <a:pt x="4471" y="478"/>
                    </a:cubicBezTo>
                    <a:close/>
                  </a:path>
                </a:pathLst>
              </a:custGeom>
              <a:solidFill>
                <a:srgbClr val="FFD040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426" name="Graphique 1982">
              <a:extLst>
                <a:ext uri="{FF2B5EF4-FFF2-40B4-BE49-F238E27FC236}">
                  <a16:creationId xmlns:a16="http://schemas.microsoft.com/office/drawing/2014/main" id="{8A1AB335-2DF0-21A3-F948-FB00C9484632}"/>
                </a:ext>
              </a:extLst>
            </p:cNvPr>
            <p:cNvGrpSpPr/>
            <p:nvPr/>
          </p:nvGrpSpPr>
          <p:grpSpPr>
            <a:xfrm>
              <a:off x="3483868" y="3099135"/>
              <a:ext cx="207611" cy="141870"/>
              <a:chOff x="3483868" y="3099135"/>
              <a:chExt cx="207611" cy="141870"/>
            </a:xfrm>
            <a:solidFill>
              <a:srgbClr val="FFD040"/>
            </a:solidFill>
          </p:grpSpPr>
          <p:sp>
            <p:nvSpPr>
              <p:cNvPr id="464" name="Forme libre : forme 3182">
                <a:extLst>
                  <a:ext uri="{FF2B5EF4-FFF2-40B4-BE49-F238E27FC236}">
                    <a16:creationId xmlns:a16="http://schemas.microsoft.com/office/drawing/2014/main" id="{CED9B499-0C6A-A843-98F8-6276DC0E94F0}"/>
                  </a:ext>
                </a:extLst>
              </p:cNvPr>
              <p:cNvSpPr/>
              <p:nvPr/>
            </p:nvSpPr>
            <p:spPr>
              <a:xfrm>
                <a:off x="3483868" y="3099135"/>
                <a:ext cx="169088" cy="113379"/>
              </a:xfrm>
              <a:custGeom>
                <a:avLst/>
                <a:gdLst>
                  <a:gd name="connsiteX0" fmla="*/ 3330 w 169088"/>
                  <a:gd name="connsiteY0" fmla="*/ 561 h 113379"/>
                  <a:gd name="connsiteX1" fmla="*/ 169089 w 169088"/>
                  <a:gd name="connsiteY1" fmla="*/ 90588 h 113379"/>
                  <a:gd name="connsiteX2" fmla="*/ 156709 w 169088"/>
                  <a:gd name="connsiteY2" fmla="*/ 113379 h 113379"/>
                  <a:gd name="connsiteX3" fmla="*/ 35699 w 169088"/>
                  <a:gd name="connsiteY3" fmla="*/ 61469 h 113379"/>
                  <a:gd name="connsiteX4" fmla="*/ 28723 w 169088"/>
                  <a:gd name="connsiteY4" fmla="*/ 57915 h 113379"/>
                  <a:gd name="connsiteX5" fmla="*/ 449 w 169088"/>
                  <a:gd name="connsiteY5" fmla="*/ 5965 h 113379"/>
                  <a:gd name="connsiteX6" fmla="*/ 3330 w 169088"/>
                  <a:gd name="connsiteY6" fmla="*/ 561 h 113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9088" h="113379">
                    <a:moveTo>
                      <a:pt x="3330" y="561"/>
                    </a:moveTo>
                    <a:cubicBezTo>
                      <a:pt x="76300" y="-5913"/>
                      <a:pt x="144818" y="44861"/>
                      <a:pt x="169089" y="90588"/>
                    </a:cubicBezTo>
                    <a:lnTo>
                      <a:pt x="156709" y="113379"/>
                    </a:lnTo>
                    <a:cubicBezTo>
                      <a:pt x="117984" y="77759"/>
                      <a:pt x="87993" y="54916"/>
                      <a:pt x="35699" y="61469"/>
                    </a:cubicBezTo>
                    <a:cubicBezTo>
                      <a:pt x="32859" y="61826"/>
                      <a:pt x="30097" y="60425"/>
                      <a:pt x="28723" y="57915"/>
                    </a:cubicBezTo>
                    <a:lnTo>
                      <a:pt x="449" y="5965"/>
                    </a:lnTo>
                    <a:cubicBezTo>
                      <a:pt x="-806" y="3653"/>
                      <a:pt x="700" y="799"/>
                      <a:pt x="3330" y="561"/>
                    </a:cubicBezTo>
                    <a:close/>
                  </a:path>
                </a:pathLst>
              </a:custGeom>
              <a:solidFill>
                <a:srgbClr val="FFD040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65" name="Forme libre : forme 3183">
                <a:extLst>
                  <a:ext uri="{FF2B5EF4-FFF2-40B4-BE49-F238E27FC236}">
                    <a16:creationId xmlns:a16="http://schemas.microsoft.com/office/drawing/2014/main" id="{C8C074C4-CF59-6CD8-0285-94E504640606}"/>
                  </a:ext>
                </a:extLst>
              </p:cNvPr>
              <p:cNvSpPr/>
              <p:nvPr/>
            </p:nvSpPr>
            <p:spPr>
              <a:xfrm>
                <a:off x="3616559" y="3155836"/>
                <a:ext cx="74920" cy="85169"/>
              </a:xfrm>
              <a:custGeom>
                <a:avLst/>
                <a:gdLst>
                  <a:gd name="connsiteX0" fmla="*/ 55714 w 74920"/>
                  <a:gd name="connsiteY0" fmla="*/ 2984 h 85169"/>
                  <a:gd name="connsiteX1" fmla="*/ 74713 w 74920"/>
                  <a:gd name="connsiteY1" fmla="*/ 77236 h 85169"/>
                  <a:gd name="connsiteX2" fmla="*/ 66072 w 74920"/>
                  <a:gd name="connsiteY2" fmla="*/ 84648 h 85169"/>
                  <a:gd name="connsiteX3" fmla="*/ 1716 w 74920"/>
                  <a:gd name="connsiteY3" fmla="*/ 57246 h 85169"/>
                  <a:gd name="connsiteX4" fmla="*/ 910 w 74920"/>
                  <a:gd name="connsiteY4" fmla="*/ 52173 h 85169"/>
                  <a:gd name="connsiteX5" fmla="*/ 50746 w 74920"/>
                  <a:gd name="connsiteY5" fmla="*/ 883 h 85169"/>
                  <a:gd name="connsiteX6" fmla="*/ 55714 w 74920"/>
                  <a:gd name="connsiteY6" fmla="*/ 2984 h 85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4920" h="85169">
                    <a:moveTo>
                      <a:pt x="55714" y="2984"/>
                    </a:moveTo>
                    <a:lnTo>
                      <a:pt x="74713" y="77236"/>
                    </a:lnTo>
                    <a:cubicBezTo>
                      <a:pt x="76021" y="82336"/>
                      <a:pt x="70921" y="86709"/>
                      <a:pt x="66072" y="84648"/>
                    </a:cubicBezTo>
                    <a:lnTo>
                      <a:pt x="1716" y="57246"/>
                    </a:lnTo>
                    <a:cubicBezTo>
                      <a:pt x="-187" y="56255"/>
                      <a:pt x="-583" y="53705"/>
                      <a:pt x="910" y="52173"/>
                    </a:cubicBezTo>
                    <a:lnTo>
                      <a:pt x="50746" y="883"/>
                    </a:lnTo>
                    <a:cubicBezTo>
                      <a:pt x="52583" y="-1006"/>
                      <a:pt x="55793" y="341"/>
                      <a:pt x="55714" y="2984"/>
                    </a:cubicBezTo>
                    <a:close/>
                  </a:path>
                </a:pathLst>
              </a:custGeom>
              <a:solidFill>
                <a:srgbClr val="FFD040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427" name="Graphique 1982">
              <a:extLst>
                <a:ext uri="{FF2B5EF4-FFF2-40B4-BE49-F238E27FC236}">
                  <a16:creationId xmlns:a16="http://schemas.microsoft.com/office/drawing/2014/main" id="{ECDBF60D-8783-99B8-A654-88CC16F87D9B}"/>
                </a:ext>
              </a:extLst>
            </p:cNvPr>
            <p:cNvGrpSpPr/>
            <p:nvPr/>
          </p:nvGrpSpPr>
          <p:grpSpPr>
            <a:xfrm>
              <a:off x="3388437" y="3685348"/>
              <a:ext cx="178921" cy="162999"/>
              <a:chOff x="3388437" y="3685348"/>
              <a:chExt cx="178921" cy="162999"/>
            </a:xfrm>
            <a:solidFill>
              <a:srgbClr val="FFD040"/>
            </a:solidFill>
          </p:grpSpPr>
          <p:sp>
            <p:nvSpPr>
              <p:cNvPr id="462" name="Forme libre : forme 3185">
                <a:extLst>
                  <a:ext uri="{FF2B5EF4-FFF2-40B4-BE49-F238E27FC236}">
                    <a16:creationId xmlns:a16="http://schemas.microsoft.com/office/drawing/2014/main" id="{489D13BF-AA0A-8B40-8BC9-0C8FEA993072}"/>
                  </a:ext>
                </a:extLst>
              </p:cNvPr>
              <p:cNvSpPr/>
              <p:nvPr/>
            </p:nvSpPr>
            <p:spPr>
              <a:xfrm>
                <a:off x="3388437" y="3715196"/>
                <a:ext cx="155400" cy="133151"/>
              </a:xfrm>
              <a:custGeom>
                <a:avLst/>
                <a:gdLst>
                  <a:gd name="connsiteX0" fmla="*/ 3857 w 155400"/>
                  <a:gd name="connsiteY0" fmla="*/ 133152 h 133151"/>
                  <a:gd name="connsiteX1" fmla="*/ 155400 w 155400"/>
                  <a:gd name="connsiteY1" fmla="*/ 20836 h 133151"/>
                  <a:gd name="connsiteX2" fmla="*/ 139955 w 155400"/>
                  <a:gd name="connsiteY2" fmla="*/ 0 h 133151"/>
                  <a:gd name="connsiteX3" fmla="*/ 27388 w 155400"/>
                  <a:gd name="connsiteY3" fmla="*/ 68307 h 133151"/>
                  <a:gd name="connsiteX4" fmla="*/ 20980 w 155400"/>
                  <a:gd name="connsiteY4" fmla="*/ 72799 h 133151"/>
                  <a:gd name="connsiteX5" fmla="*/ 237 w 155400"/>
                  <a:gd name="connsiteY5" fmla="*/ 128197 h 133151"/>
                  <a:gd name="connsiteX6" fmla="*/ 3844 w 155400"/>
                  <a:gd name="connsiteY6" fmla="*/ 133139 h 133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400" h="133151">
                    <a:moveTo>
                      <a:pt x="3857" y="133152"/>
                    </a:moveTo>
                    <a:cubicBezTo>
                      <a:pt x="77013" y="129360"/>
                      <a:pt x="137775" y="69509"/>
                      <a:pt x="155400" y="20836"/>
                    </a:cubicBezTo>
                    <a:lnTo>
                      <a:pt x="139955" y="0"/>
                    </a:lnTo>
                    <a:cubicBezTo>
                      <a:pt x="106595" y="40680"/>
                      <a:pt x="80091" y="67501"/>
                      <a:pt x="27388" y="68307"/>
                    </a:cubicBezTo>
                    <a:cubicBezTo>
                      <a:pt x="24534" y="68346"/>
                      <a:pt x="21984" y="70130"/>
                      <a:pt x="20980" y="72799"/>
                    </a:cubicBezTo>
                    <a:lnTo>
                      <a:pt x="237" y="128197"/>
                    </a:lnTo>
                    <a:cubicBezTo>
                      <a:pt x="-688" y="130655"/>
                      <a:pt x="1215" y="133271"/>
                      <a:pt x="3844" y="133139"/>
                    </a:cubicBezTo>
                    <a:close/>
                  </a:path>
                </a:pathLst>
              </a:custGeom>
              <a:solidFill>
                <a:srgbClr val="FFD040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63" name="Forme libre : forme 3186">
                <a:extLst>
                  <a:ext uri="{FF2B5EF4-FFF2-40B4-BE49-F238E27FC236}">
                    <a16:creationId xmlns:a16="http://schemas.microsoft.com/office/drawing/2014/main" id="{ED5EEF88-B144-DBA3-C0D5-1AAA4E4784DE}"/>
                  </a:ext>
                </a:extLst>
              </p:cNvPr>
              <p:cNvSpPr/>
              <p:nvPr/>
            </p:nvSpPr>
            <p:spPr>
              <a:xfrm>
                <a:off x="3504927" y="3685348"/>
                <a:ext cx="62431" cy="81989"/>
              </a:xfrm>
              <a:custGeom>
                <a:avLst/>
                <a:gdLst>
                  <a:gd name="connsiteX0" fmla="*/ 62375 w 62431"/>
                  <a:gd name="connsiteY0" fmla="*/ 78587 h 81989"/>
                  <a:gd name="connsiteX1" fmla="*/ 49216 w 62431"/>
                  <a:gd name="connsiteY1" fmla="*/ 1798 h 81989"/>
                  <a:gd name="connsiteX2" fmla="*/ 45820 w 62431"/>
                  <a:gd name="connsiteY2" fmla="*/ 411 h 81989"/>
                  <a:gd name="connsiteX3" fmla="*/ 1335 w 62431"/>
                  <a:gd name="connsiteY3" fmla="*/ 32411 h 81989"/>
                  <a:gd name="connsiteX4" fmla="*/ 1242 w 62431"/>
                  <a:gd name="connsiteY4" fmla="*/ 37550 h 81989"/>
                  <a:gd name="connsiteX5" fmla="*/ 57764 w 62431"/>
                  <a:gd name="connsiteY5" fmla="*/ 81375 h 81989"/>
                  <a:gd name="connsiteX6" fmla="*/ 62388 w 62431"/>
                  <a:gd name="connsiteY6" fmla="*/ 78601 h 81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31" h="81989">
                    <a:moveTo>
                      <a:pt x="62375" y="78587"/>
                    </a:moveTo>
                    <a:lnTo>
                      <a:pt x="49216" y="1798"/>
                    </a:lnTo>
                    <a:cubicBezTo>
                      <a:pt x="48951" y="226"/>
                      <a:pt x="47115" y="-527"/>
                      <a:pt x="45820" y="411"/>
                    </a:cubicBezTo>
                    <a:lnTo>
                      <a:pt x="1335" y="32411"/>
                    </a:lnTo>
                    <a:cubicBezTo>
                      <a:pt x="-409" y="33666"/>
                      <a:pt x="-449" y="36242"/>
                      <a:pt x="1242" y="37550"/>
                    </a:cubicBezTo>
                    <a:lnTo>
                      <a:pt x="57764" y="81375"/>
                    </a:lnTo>
                    <a:cubicBezTo>
                      <a:pt x="59851" y="82987"/>
                      <a:pt x="62824" y="81203"/>
                      <a:pt x="62388" y="78601"/>
                    </a:cubicBezTo>
                    <a:close/>
                  </a:path>
                </a:pathLst>
              </a:custGeom>
              <a:solidFill>
                <a:srgbClr val="FFD040"/>
              </a:solidFill>
              <a:ln w="13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428" name="Graphique 1982">
              <a:extLst>
                <a:ext uri="{FF2B5EF4-FFF2-40B4-BE49-F238E27FC236}">
                  <a16:creationId xmlns:a16="http://schemas.microsoft.com/office/drawing/2014/main" id="{04D10406-1098-D1BF-C5B9-60AE9CCBA4A7}"/>
                </a:ext>
              </a:extLst>
            </p:cNvPr>
            <p:cNvGrpSpPr/>
            <p:nvPr/>
          </p:nvGrpSpPr>
          <p:grpSpPr>
            <a:xfrm>
              <a:off x="3659877" y="3737680"/>
              <a:ext cx="436316" cy="429055"/>
              <a:chOff x="3659877" y="3737680"/>
              <a:chExt cx="436316" cy="429055"/>
            </a:xfrm>
          </p:grpSpPr>
          <p:grpSp>
            <p:nvGrpSpPr>
              <p:cNvPr id="429" name="Graphique 1982">
                <a:extLst>
                  <a:ext uri="{FF2B5EF4-FFF2-40B4-BE49-F238E27FC236}">
                    <a16:creationId xmlns:a16="http://schemas.microsoft.com/office/drawing/2014/main" id="{094D54A9-FE6D-2DC8-ADB0-7BB57A0E3915}"/>
                  </a:ext>
                </a:extLst>
              </p:cNvPr>
              <p:cNvGrpSpPr/>
              <p:nvPr/>
            </p:nvGrpSpPr>
            <p:grpSpPr>
              <a:xfrm>
                <a:off x="3855644" y="3985542"/>
                <a:ext cx="134182" cy="155903"/>
                <a:chOff x="3855644" y="3985542"/>
                <a:chExt cx="134182" cy="155903"/>
              </a:xfrm>
              <a:solidFill>
                <a:srgbClr val="8078D5"/>
              </a:solidFill>
            </p:grpSpPr>
            <p:sp>
              <p:nvSpPr>
                <p:cNvPr id="459" name="Forme libre : forme 3189">
                  <a:extLst>
                    <a:ext uri="{FF2B5EF4-FFF2-40B4-BE49-F238E27FC236}">
                      <a16:creationId xmlns:a16="http://schemas.microsoft.com/office/drawing/2014/main" id="{9AF56285-9C35-1881-0C93-53D69561F8C3}"/>
                    </a:ext>
                  </a:extLst>
                </p:cNvPr>
                <p:cNvSpPr/>
                <p:nvPr/>
              </p:nvSpPr>
              <p:spPr>
                <a:xfrm>
                  <a:off x="3914887" y="4015071"/>
                  <a:ext cx="11468" cy="123982"/>
                </a:xfrm>
                <a:custGeom>
                  <a:avLst/>
                  <a:gdLst>
                    <a:gd name="connsiteX0" fmla="*/ 0 w 11468"/>
                    <a:gd name="connsiteY0" fmla="*/ 0 h 123982"/>
                    <a:gd name="connsiteX1" fmla="*/ 11468 w 11468"/>
                    <a:gd name="connsiteY1" fmla="*/ 0 h 123982"/>
                    <a:gd name="connsiteX2" fmla="*/ 11468 w 11468"/>
                    <a:gd name="connsiteY2" fmla="*/ 123983 h 123982"/>
                    <a:gd name="connsiteX3" fmla="*/ 0 w 11468"/>
                    <a:gd name="connsiteY3" fmla="*/ 123983 h 123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68" h="123982">
                      <a:moveTo>
                        <a:pt x="0" y="0"/>
                      </a:moveTo>
                      <a:lnTo>
                        <a:pt x="11468" y="0"/>
                      </a:lnTo>
                      <a:lnTo>
                        <a:pt x="11468" y="123983"/>
                      </a:lnTo>
                      <a:lnTo>
                        <a:pt x="0" y="123983"/>
                      </a:lnTo>
                      <a:close/>
                    </a:path>
                  </a:pathLst>
                </a:custGeom>
                <a:solidFill>
                  <a:srgbClr val="8078D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60" name="Forme libre : forme 3190">
                  <a:extLst>
                    <a:ext uri="{FF2B5EF4-FFF2-40B4-BE49-F238E27FC236}">
                      <a16:creationId xmlns:a16="http://schemas.microsoft.com/office/drawing/2014/main" id="{B9BBD48E-923F-F30C-6315-7A2920C703F0}"/>
                    </a:ext>
                  </a:extLst>
                </p:cNvPr>
                <p:cNvSpPr/>
                <p:nvPr/>
              </p:nvSpPr>
              <p:spPr>
                <a:xfrm>
                  <a:off x="3870415" y="4133980"/>
                  <a:ext cx="100425" cy="7464"/>
                </a:xfrm>
                <a:custGeom>
                  <a:avLst/>
                  <a:gdLst>
                    <a:gd name="connsiteX0" fmla="*/ 100412 w 100425"/>
                    <a:gd name="connsiteY0" fmla="*/ 7465 h 7464"/>
                    <a:gd name="connsiteX1" fmla="*/ 0 w 100425"/>
                    <a:gd name="connsiteY1" fmla="*/ 7465 h 7464"/>
                    <a:gd name="connsiteX2" fmla="*/ 0 w 100425"/>
                    <a:gd name="connsiteY2" fmla="*/ 2550 h 7464"/>
                    <a:gd name="connsiteX3" fmla="*/ 2550 w 100425"/>
                    <a:gd name="connsiteY3" fmla="*/ 0 h 7464"/>
                    <a:gd name="connsiteX4" fmla="*/ 97677 w 100425"/>
                    <a:gd name="connsiteY4" fmla="*/ 0 h 7464"/>
                    <a:gd name="connsiteX5" fmla="*/ 100425 w 100425"/>
                    <a:gd name="connsiteY5" fmla="*/ 2748 h 7464"/>
                    <a:gd name="connsiteX6" fmla="*/ 100425 w 100425"/>
                    <a:gd name="connsiteY6" fmla="*/ 7465 h 74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0425" h="7464">
                      <a:moveTo>
                        <a:pt x="100412" y="7465"/>
                      </a:moveTo>
                      <a:lnTo>
                        <a:pt x="0" y="7465"/>
                      </a:lnTo>
                      <a:lnTo>
                        <a:pt x="0" y="2550"/>
                      </a:lnTo>
                      <a:cubicBezTo>
                        <a:pt x="0" y="1136"/>
                        <a:pt x="1136" y="0"/>
                        <a:pt x="2550" y="0"/>
                      </a:cubicBezTo>
                      <a:lnTo>
                        <a:pt x="97677" y="0"/>
                      </a:lnTo>
                      <a:cubicBezTo>
                        <a:pt x="99197" y="0"/>
                        <a:pt x="100425" y="1229"/>
                        <a:pt x="100425" y="2748"/>
                      </a:cubicBezTo>
                      <a:lnTo>
                        <a:pt x="100425" y="7465"/>
                      </a:lnTo>
                      <a:close/>
                    </a:path>
                  </a:pathLst>
                </a:custGeom>
                <a:solidFill>
                  <a:srgbClr val="8078D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61" name="Forme libre : forme 3191">
                  <a:extLst>
                    <a:ext uri="{FF2B5EF4-FFF2-40B4-BE49-F238E27FC236}">
                      <a16:creationId xmlns:a16="http://schemas.microsoft.com/office/drawing/2014/main" id="{D98A376E-978B-11F9-8EF8-E80C1E7CE672}"/>
                    </a:ext>
                  </a:extLst>
                </p:cNvPr>
                <p:cNvSpPr/>
                <p:nvPr/>
              </p:nvSpPr>
              <p:spPr>
                <a:xfrm>
                  <a:off x="3855644" y="3985542"/>
                  <a:ext cx="134182" cy="38064"/>
                </a:xfrm>
                <a:custGeom>
                  <a:avLst/>
                  <a:gdLst>
                    <a:gd name="connsiteX0" fmla="*/ 13106 w 134182"/>
                    <a:gd name="connsiteY0" fmla="*/ 0 h 38064"/>
                    <a:gd name="connsiteX1" fmla="*/ 121076 w 134182"/>
                    <a:gd name="connsiteY1" fmla="*/ 0 h 38064"/>
                    <a:gd name="connsiteX2" fmla="*/ 134182 w 134182"/>
                    <a:gd name="connsiteY2" fmla="*/ 13106 h 38064"/>
                    <a:gd name="connsiteX3" fmla="*/ 134182 w 134182"/>
                    <a:gd name="connsiteY3" fmla="*/ 24958 h 38064"/>
                    <a:gd name="connsiteX4" fmla="*/ 121076 w 134182"/>
                    <a:gd name="connsiteY4" fmla="*/ 38064 h 38064"/>
                    <a:gd name="connsiteX5" fmla="*/ 13106 w 134182"/>
                    <a:gd name="connsiteY5" fmla="*/ 38064 h 38064"/>
                    <a:gd name="connsiteX6" fmla="*/ 0 w 134182"/>
                    <a:gd name="connsiteY6" fmla="*/ 24958 h 38064"/>
                    <a:gd name="connsiteX7" fmla="*/ 0 w 134182"/>
                    <a:gd name="connsiteY7" fmla="*/ 13106 h 38064"/>
                    <a:gd name="connsiteX8" fmla="*/ 13106 w 134182"/>
                    <a:gd name="connsiteY8" fmla="*/ 0 h 38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4182" h="38064">
                      <a:moveTo>
                        <a:pt x="13106" y="0"/>
                      </a:moveTo>
                      <a:lnTo>
                        <a:pt x="121076" y="0"/>
                      </a:lnTo>
                      <a:cubicBezTo>
                        <a:pt x="128303" y="0"/>
                        <a:pt x="134182" y="5866"/>
                        <a:pt x="134182" y="13106"/>
                      </a:cubicBezTo>
                      <a:lnTo>
                        <a:pt x="134182" y="24958"/>
                      </a:lnTo>
                      <a:cubicBezTo>
                        <a:pt x="134182" y="32185"/>
                        <a:pt x="128316" y="38064"/>
                        <a:pt x="121076" y="38064"/>
                      </a:cubicBezTo>
                      <a:lnTo>
                        <a:pt x="13106" y="38064"/>
                      </a:lnTo>
                      <a:cubicBezTo>
                        <a:pt x="5879" y="38064"/>
                        <a:pt x="0" y="32198"/>
                        <a:pt x="0" y="24958"/>
                      </a:cubicBezTo>
                      <a:lnTo>
                        <a:pt x="0" y="13106"/>
                      </a:lnTo>
                      <a:cubicBezTo>
                        <a:pt x="0" y="5879"/>
                        <a:pt x="5866" y="0"/>
                        <a:pt x="13106" y="0"/>
                      </a:cubicBezTo>
                      <a:close/>
                    </a:path>
                  </a:pathLst>
                </a:custGeom>
                <a:solidFill>
                  <a:srgbClr val="8078D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430" name="Graphique 1982">
                <a:extLst>
                  <a:ext uri="{FF2B5EF4-FFF2-40B4-BE49-F238E27FC236}">
                    <a16:creationId xmlns:a16="http://schemas.microsoft.com/office/drawing/2014/main" id="{8F8B8513-27B6-FE93-36AB-5D3D50AD9982}"/>
                  </a:ext>
                </a:extLst>
              </p:cNvPr>
              <p:cNvGrpSpPr/>
              <p:nvPr/>
            </p:nvGrpSpPr>
            <p:grpSpPr>
              <a:xfrm>
                <a:off x="3758072" y="3737680"/>
                <a:ext cx="254214" cy="429055"/>
                <a:chOff x="3758072" y="3737680"/>
                <a:chExt cx="254214" cy="429055"/>
              </a:xfrm>
            </p:grpSpPr>
            <p:sp>
              <p:nvSpPr>
                <p:cNvPr id="442" name="Forme libre : forme 3193">
                  <a:extLst>
                    <a:ext uri="{FF2B5EF4-FFF2-40B4-BE49-F238E27FC236}">
                      <a16:creationId xmlns:a16="http://schemas.microsoft.com/office/drawing/2014/main" id="{3FC57B67-3E4B-CF2B-3A63-1CBE672BE3FA}"/>
                    </a:ext>
                  </a:extLst>
                </p:cNvPr>
                <p:cNvSpPr/>
                <p:nvPr/>
              </p:nvSpPr>
              <p:spPr>
                <a:xfrm>
                  <a:off x="3829046" y="4111374"/>
                  <a:ext cx="42568" cy="45172"/>
                </a:xfrm>
                <a:custGeom>
                  <a:avLst/>
                  <a:gdLst>
                    <a:gd name="connsiteX0" fmla="*/ 27721 w 42568"/>
                    <a:gd name="connsiteY0" fmla="*/ 5721 h 45172"/>
                    <a:gd name="connsiteX1" fmla="*/ 662 w 42568"/>
                    <a:gd name="connsiteY1" fmla="*/ 45172 h 45172"/>
                    <a:gd name="connsiteX2" fmla="*/ 40814 w 42568"/>
                    <a:gd name="connsiteY2" fmla="*/ 17546 h 45172"/>
                    <a:gd name="connsiteX3" fmla="*/ 40087 w 42568"/>
                    <a:gd name="connsiteY3" fmla="*/ 0 h 45172"/>
                    <a:gd name="connsiteX4" fmla="*/ 27721 w 42568"/>
                    <a:gd name="connsiteY4" fmla="*/ 5734 h 451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568" h="45172">
                      <a:moveTo>
                        <a:pt x="27721" y="5721"/>
                      </a:moveTo>
                      <a:cubicBezTo>
                        <a:pt x="27721" y="5721"/>
                        <a:pt x="-5019" y="29318"/>
                        <a:pt x="662" y="45172"/>
                      </a:cubicBezTo>
                      <a:cubicBezTo>
                        <a:pt x="662" y="45172"/>
                        <a:pt x="36480" y="29714"/>
                        <a:pt x="40814" y="17546"/>
                      </a:cubicBezTo>
                      <a:cubicBezTo>
                        <a:pt x="45147" y="5377"/>
                        <a:pt x="40087" y="0"/>
                        <a:pt x="40087" y="0"/>
                      </a:cubicBezTo>
                      <a:lnTo>
                        <a:pt x="27721" y="5734"/>
                      </a:lnTo>
                      <a:close/>
                    </a:path>
                  </a:pathLst>
                </a:custGeom>
                <a:solidFill>
                  <a:srgbClr val="332989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43" name="Forme libre : forme 3194">
                  <a:extLst>
                    <a:ext uri="{FF2B5EF4-FFF2-40B4-BE49-F238E27FC236}">
                      <a16:creationId xmlns:a16="http://schemas.microsoft.com/office/drawing/2014/main" id="{E7894EDE-8757-04E6-350D-DA386F043B50}"/>
                    </a:ext>
                  </a:extLst>
                </p:cNvPr>
                <p:cNvSpPr/>
                <p:nvPr/>
              </p:nvSpPr>
              <p:spPr>
                <a:xfrm>
                  <a:off x="3847174" y="4097317"/>
                  <a:ext cx="20165" cy="23660"/>
                </a:xfrm>
                <a:custGeom>
                  <a:avLst/>
                  <a:gdLst>
                    <a:gd name="connsiteX0" fmla="*/ 14507 w 20165"/>
                    <a:gd name="connsiteY0" fmla="*/ 0 h 23660"/>
                    <a:gd name="connsiteX1" fmla="*/ 19858 w 20165"/>
                    <a:gd name="connsiteY1" fmla="*/ 15471 h 23660"/>
                    <a:gd name="connsiteX2" fmla="*/ 17770 w 20165"/>
                    <a:gd name="connsiteY2" fmla="*/ 21787 h 23660"/>
                    <a:gd name="connsiteX3" fmla="*/ 13344 w 20165"/>
                    <a:gd name="connsiteY3" fmla="*/ 23504 h 23660"/>
                    <a:gd name="connsiteX4" fmla="*/ 6408 w 20165"/>
                    <a:gd name="connsiteY4" fmla="*/ 20360 h 23660"/>
                    <a:gd name="connsiteX5" fmla="*/ 0 w 20165"/>
                    <a:gd name="connsiteY5" fmla="*/ 8297 h 23660"/>
                    <a:gd name="connsiteX6" fmla="*/ 14494 w 20165"/>
                    <a:gd name="connsiteY6" fmla="*/ 0 h 23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165" h="23660">
                      <a:moveTo>
                        <a:pt x="14507" y="0"/>
                      </a:moveTo>
                      <a:lnTo>
                        <a:pt x="19858" y="15471"/>
                      </a:lnTo>
                      <a:cubicBezTo>
                        <a:pt x="20664" y="17810"/>
                        <a:pt x="19858" y="20466"/>
                        <a:pt x="17770" y="21787"/>
                      </a:cubicBezTo>
                      <a:cubicBezTo>
                        <a:pt x="16727" y="22447"/>
                        <a:pt x="15300" y="23055"/>
                        <a:pt x="13344" y="23504"/>
                      </a:cubicBezTo>
                      <a:cubicBezTo>
                        <a:pt x="10583" y="24125"/>
                        <a:pt x="7742" y="22857"/>
                        <a:pt x="6408" y="20360"/>
                      </a:cubicBezTo>
                      <a:lnTo>
                        <a:pt x="0" y="8297"/>
                      </a:lnTo>
                      <a:lnTo>
                        <a:pt x="14494" y="0"/>
                      </a:lnTo>
                      <a:close/>
                    </a:path>
                  </a:pathLst>
                </a:custGeom>
                <a:solidFill>
                  <a:srgbClr val="F4A392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44" name="Forme libre : forme 3195">
                  <a:extLst>
                    <a:ext uri="{FF2B5EF4-FFF2-40B4-BE49-F238E27FC236}">
                      <a16:creationId xmlns:a16="http://schemas.microsoft.com/office/drawing/2014/main" id="{B4AC83A7-A85E-ED1A-D7F9-158D024814A6}"/>
                    </a:ext>
                  </a:extLst>
                </p:cNvPr>
                <p:cNvSpPr/>
                <p:nvPr/>
              </p:nvSpPr>
              <p:spPr>
                <a:xfrm>
                  <a:off x="3809356" y="3958008"/>
                  <a:ext cx="118729" cy="149957"/>
                </a:xfrm>
                <a:custGeom>
                  <a:avLst/>
                  <a:gdLst>
                    <a:gd name="connsiteX0" fmla="*/ 104421 w 118729"/>
                    <a:gd name="connsiteY0" fmla="*/ 13 h 149957"/>
                    <a:gd name="connsiteX1" fmla="*/ 8329 w 118729"/>
                    <a:gd name="connsiteY1" fmla="*/ 38315 h 149957"/>
                    <a:gd name="connsiteX2" fmla="*/ 34807 w 118729"/>
                    <a:gd name="connsiteY2" fmla="*/ 149958 h 149957"/>
                    <a:gd name="connsiteX3" fmla="*/ 54849 w 118729"/>
                    <a:gd name="connsiteY3" fmla="*/ 140484 h 149957"/>
                    <a:gd name="connsiteX4" fmla="*/ 50318 w 118729"/>
                    <a:gd name="connsiteY4" fmla="*/ 57922 h 149957"/>
                    <a:gd name="connsiteX5" fmla="*/ 118730 w 118729"/>
                    <a:gd name="connsiteY5" fmla="*/ 32238 h 149957"/>
                    <a:gd name="connsiteX6" fmla="*/ 105068 w 118729"/>
                    <a:gd name="connsiteY6" fmla="*/ 2061 h 149957"/>
                    <a:gd name="connsiteX7" fmla="*/ 104421 w 118729"/>
                    <a:gd name="connsiteY7" fmla="*/ 0 h 149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8729" h="149957">
                      <a:moveTo>
                        <a:pt x="104421" y="13"/>
                      </a:moveTo>
                      <a:cubicBezTo>
                        <a:pt x="104421" y="13"/>
                        <a:pt x="37171" y="11666"/>
                        <a:pt x="8329" y="38315"/>
                      </a:cubicBezTo>
                      <a:cubicBezTo>
                        <a:pt x="-20513" y="64964"/>
                        <a:pt x="34807" y="149958"/>
                        <a:pt x="34807" y="149958"/>
                      </a:cubicBezTo>
                      <a:cubicBezTo>
                        <a:pt x="34807" y="149958"/>
                        <a:pt x="43870" y="149905"/>
                        <a:pt x="54849" y="140484"/>
                      </a:cubicBezTo>
                      <a:cubicBezTo>
                        <a:pt x="54849" y="140484"/>
                        <a:pt x="22044" y="76564"/>
                        <a:pt x="50318" y="57922"/>
                      </a:cubicBezTo>
                      <a:cubicBezTo>
                        <a:pt x="82093" y="36967"/>
                        <a:pt x="118730" y="32238"/>
                        <a:pt x="118730" y="32238"/>
                      </a:cubicBezTo>
                      <a:lnTo>
                        <a:pt x="105068" y="2061"/>
                      </a:lnTo>
                      <a:lnTo>
                        <a:pt x="104421" y="0"/>
                      </a:lnTo>
                      <a:close/>
                    </a:path>
                  </a:pathLst>
                </a:custGeom>
                <a:solidFill>
                  <a:srgbClr val="332989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45" name="Forme libre : forme 3196">
                  <a:extLst>
                    <a:ext uri="{FF2B5EF4-FFF2-40B4-BE49-F238E27FC236}">
                      <a16:creationId xmlns:a16="http://schemas.microsoft.com/office/drawing/2014/main" id="{D4D17E3B-7A81-5B4E-54B6-0C412051C974}"/>
                    </a:ext>
                  </a:extLst>
                </p:cNvPr>
                <p:cNvSpPr/>
                <p:nvPr/>
              </p:nvSpPr>
              <p:spPr>
                <a:xfrm>
                  <a:off x="3823591" y="4129473"/>
                  <a:ext cx="52843" cy="32869"/>
                </a:xfrm>
                <a:custGeom>
                  <a:avLst/>
                  <a:gdLst>
                    <a:gd name="connsiteX0" fmla="*/ 11812 w 52843"/>
                    <a:gd name="connsiteY0" fmla="*/ 18300 h 32869"/>
                    <a:gd name="connsiteX1" fmla="*/ 42834 w 52843"/>
                    <a:gd name="connsiteY1" fmla="*/ 68 h 32869"/>
                    <a:gd name="connsiteX2" fmla="*/ 52228 w 52843"/>
                    <a:gd name="connsiteY2" fmla="*/ 3476 h 32869"/>
                    <a:gd name="connsiteX3" fmla="*/ 52122 w 52843"/>
                    <a:gd name="connsiteY3" fmla="*/ 10637 h 32869"/>
                    <a:gd name="connsiteX4" fmla="*/ 22434 w 52843"/>
                    <a:gd name="connsiteY4" fmla="*/ 31578 h 32869"/>
                    <a:gd name="connsiteX5" fmla="*/ 0 w 52843"/>
                    <a:gd name="connsiteY5" fmla="*/ 28487 h 32869"/>
                    <a:gd name="connsiteX6" fmla="*/ 11798 w 52843"/>
                    <a:gd name="connsiteY6" fmla="*/ 18314 h 32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2843" h="32869">
                      <a:moveTo>
                        <a:pt x="11812" y="18300"/>
                      </a:moveTo>
                      <a:cubicBezTo>
                        <a:pt x="19012" y="14971"/>
                        <a:pt x="39399" y="702"/>
                        <a:pt x="42834" y="68"/>
                      </a:cubicBezTo>
                      <a:cubicBezTo>
                        <a:pt x="46269" y="-567"/>
                        <a:pt x="52228" y="3476"/>
                        <a:pt x="52228" y="3476"/>
                      </a:cubicBezTo>
                      <a:cubicBezTo>
                        <a:pt x="52228" y="3476"/>
                        <a:pt x="53681" y="6079"/>
                        <a:pt x="52122" y="10637"/>
                      </a:cubicBezTo>
                      <a:cubicBezTo>
                        <a:pt x="47339" y="16424"/>
                        <a:pt x="36717" y="27470"/>
                        <a:pt x="22434" y="31578"/>
                      </a:cubicBezTo>
                      <a:cubicBezTo>
                        <a:pt x="11931" y="34604"/>
                        <a:pt x="4585" y="31790"/>
                        <a:pt x="0" y="28487"/>
                      </a:cubicBezTo>
                      <a:cubicBezTo>
                        <a:pt x="2524" y="24655"/>
                        <a:pt x="7002" y="20533"/>
                        <a:pt x="11798" y="18314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46" name="Forme libre : forme 3197">
                  <a:extLst>
                    <a:ext uri="{FF2B5EF4-FFF2-40B4-BE49-F238E27FC236}">
                      <a16:creationId xmlns:a16="http://schemas.microsoft.com/office/drawing/2014/main" id="{562BBCC9-8ED1-BEBE-2557-DE130068BB25}"/>
                    </a:ext>
                  </a:extLst>
                </p:cNvPr>
                <p:cNvSpPr/>
                <p:nvPr/>
              </p:nvSpPr>
              <p:spPr>
                <a:xfrm>
                  <a:off x="3821505" y="4140111"/>
                  <a:ext cx="54208" cy="26624"/>
                </a:xfrm>
                <a:custGeom>
                  <a:avLst/>
                  <a:gdLst>
                    <a:gd name="connsiteX0" fmla="*/ 24521 w 54208"/>
                    <a:gd name="connsiteY0" fmla="*/ 20941 h 26624"/>
                    <a:gd name="connsiteX1" fmla="*/ 54208 w 54208"/>
                    <a:gd name="connsiteY1" fmla="*/ 0 h 26624"/>
                    <a:gd name="connsiteX2" fmla="*/ 45581 w 54208"/>
                    <a:gd name="connsiteY2" fmla="*/ 11666 h 26624"/>
                    <a:gd name="connsiteX3" fmla="*/ 3117 w 54208"/>
                    <a:gd name="connsiteY3" fmla="*/ 26530 h 26624"/>
                    <a:gd name="connsiteX4" fmla="*/ 2086 w 54208"/>
                    <a:gd name="connsiteY4" fmla="*/ 17836 h 26624"/>
                    <a:gd name="connsiteX5" fmla="*/ 24521 w 54208"/>
                    <a:gd name="connsiteY5" fmla="*/ 20928 h 26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4208" h="26624">
                      <a:moveTo>
                        <a:pt x="24521" y="20941"/>
                      </a:moveTo>
                      <a:cubicBezTo>
                        <a:pt x="38803" y="16832"/>
                        <a:pt x="49425" y="5787"/>
                        <a:pt x="54208" y="0"/>
                      </a:cubicBezTo>
                      <a:cubicBezTo>
                        <a:pt x="53164" y="3078"/>
                        <a:pt x="50747" y="7029"/>
                        <a:pt x="45581" y="11666"/>
                      </a:cubicBezTo>
                      <a:cubicBezTo>
                        <a:pt x="32778" y="23174"/>
                        <a:pt x="8322" y="27323"/>
                        <a:pt x="3117" y="26530"/>
                      </a:cubicBezTo>
                      <a:cubicBezTo>
                        <a:pt x="-1058" y="25896"/>
                        <a:pt x="-662" y="22038"/>
                        <a:pt x="2086" y="17836"/>
                      </a:cubicBezTo>
                      <a:cubicBezTo>
                        <a:pt x="6658" y="21139"/>
                        <a:pt x="14017" y="23954"/>
                        <a:pt x="24521" y="20928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47" name="Forme libre : forme 3198">
                  <a:extLst>
                    <a:ext uri="{FF2B5EF4-FFF2-40B4-BE49-F238E27FC236}">
                      <a16:creationId xmlns:a16="http://schemas.microsoft.com/office/drawing/2014/main" id="{E9C822DD-C131-134D-41A8-1B456F0122B6}"/>
                    </a:ext>
                  </a:extLst>
                </p:cNvPr>
                <p:cNvSpPr/>
                <p:nvPr/>
              </p:nvSpPr>
              <p:spPr>
                <a:xfrm>
                  <a:off x="3863010" y="4117095"/>
                  <a:ext cx="18925" cy="21324"/>
                </a:xfrm>
                <a:custGeom>
                  <a:avLst/>
                  <a:gdLst>
                    <a:gd name="connsiteX0" fmla="*/ 18912 w 18925"/>
                    <a:gd name="connsiteY0" fmla="*/ 5787 h 21324"/>
                    <a:gd name="connsiteX1" fmla="*/ 12412 w 18925"/>
                    <a:gd name="connsiteY1" fmla="*/ 18391 h 21324"/>
                    <a:gd name="connsiteX2" fmla="*/ 7180 w 18925"/>
                    <a:gd name="connsiteY2" fmla="*/ 21324 h 21324"/>
                    <a:gd name="connsiteX3" fmla="*/ 2860 w 18925"/>
                    <a:gd name="connsiteY3" fmla="*/ 20809 h 21324"/>
                    <a:gd name="connsiteX4" fmla="*/ 165 w 18925"/>
                    <a:gd name="connsiteY4" fmla="*/ 15815 h 21324"/>
                    <a:gd name="connsiteX5" fmla="*/ 4802 w 18925"/>
                    <a:gd name="connsiteY5" fmla="*/ 0 h 21324"/>
                    <a:gd name="connsiteX6" fmla="*/ 18926 w 18925"/>
                    <a:gd name="connsiteY6" fmla="*/ 5787 h 21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925" h="21324">
                      <a:moveTo>
                        <a:pt x="18912" y="5787"/>
                      </a:moveTo>
                      <a:cubicBezTo>
                        <a:pt x="18833" y="7769"/>
                        <a:pt x="14777" y="14573"/>
                        <a:pt x="12412" y="18391"/>
                      </a:cubicBezTo>
                      <a:cubicBezTo>
                        <a:pt x="11289" y="20201"/>
                        <a:pt x="9307" y="21311"/>
                        <a:pt x="7180" y="21324"/>
                      </a:cubicBezTo>
                      <a:cubicBezTo>
                        <a:pt x="5832" y="21324"/>
                        <a:pt x="4273" y="21205"/>
                        <a:pt x="2860" y="20809"/>
                      </a:cubicBezTo>
                      <a:cubicBezTo>
                        <a:pt x="733" y="20201"/>
                        <a:pt x="-457" y="17942"/>
                        <a:pt x="165" y="15815"/>
                      </a:cubicBezTo>
                      <a:lnTo>
                        <a:pt x="4802" y="0"/>
                      </a:lnTo>
                      <a:lnTo>
                        <a:pt x="18926" y="5787"/>
                      </a:lnTo>
                      <a:close/>
                    </a:path>
                  </a:pathLst>
                </a:custGeom>
                <a:solidFill>
                  <a:srgbClr val="F4A392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48" name="Forme libre : forme 3199">
                  <a:extLst>
                    <a:ext uri="{FF2B5EF4-FFF2-40B4-BE49-F238E27FC236}">
                      <a16:creationId xmlns:a16="http://schemas.microsoft.com/office/drawing/2014/main" id="{E0EDE10A-1D27-E3CB-E207-865CAB045049}"/>
                    </a:ext>
                  </a:extLst>
                </p:cNvPr>
                <p:cNvSpPr/>
                <p:nvPr/>
              </p:nvSpPr>
              <p:spPr>
                <a:xfrm>
                  <a:off x="3863003" y="3937820"/>
                  <a:ext cx="122135" cy="189924"/>
                </a:xfrm>
                <a:custGeom>
                  <a:avLst/>
                  <a:gdLst>
                    <a:gd name="connsiteX0" fmla="*/ 115500 w 122135"/>
                    <a:gd name="connsiteY0" fmla="*/ 13 h 189924"/>
                    <a:gd name="connsiteX1" fmla="*/ 115500 w 122135"/>
                    <a:gd name="connsiteY1" fmla="*/ 52082 h 189924"/>
                    <a:gd name="connsiteX2" fmla="*/ 56984 w 122135"/>
                    <a:gd name="connsiteY2" fmla="*/ 102090 h 189924"/>
                    <a:gd name="connsiteX3" fmla="*/ 17453 w 122135"/>
                    <a:gd name="connsiteY3" fmla="*/ 189924 h 189924"/>
                    <a:gd name="connsiteX4" fmla="*/ 0 w 122135"/>
                    <a:gd name="connsiteY4" fmla="*/ 183635 h 189924"/>
                    <a:gd name="connsiteX5" fmla="*/ 17083 w 122135"/>
                    <a:gd name="connsiteY5" fmla="*/ 95458 h 189924"/>
                    <a:gd name="connsiteX6" fmla="*/ 48224 w 122135"/>
                    <a:gd name="connsiteY6" fmla="*/ 44776 h 189924"/>
                    <a:gd name="connsiteX7" fmla="*/ 49942 w 122135"/>
                    <a:gd name="connsiteY7" fmla="*/ 29925 h 189924"/>
                    <a:gd name="connsiteX8" fmla="*/ 45925 w 122135"/>
                    <a:gd name="connsiteY8" fmla="*/ 19831 h 189924"/>
                    <a:gd name="connsiteX9" fmla="*/ 115500 w 122135"/>
                    <a:gd name="connsiteY9" fmla="*/ 0 h 189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2135" h="189924">
                      <a:moveTo>
                        <a:pt x="115500" y="13"/>
                      </a:moveTo>
                      <a:cubicBezTo>
                        <a:pt x="115500" y="13"/>
                        <a:pt x="130430" y="39940"/>
                        <a:pt x="115500" y="52082"/>
                      </a:cubicBezTo>
                      <a:cubicBezTo>
                        <a:pt x="100571" y="64224"/>
                        <a:pt x="64937" y="77899"/>
                        <a:pt x="56984" y="102090"/>
                      </a:cubicBezTo>
                      <a:cubicBezTo>
                        <a:pt x="49030" y="126281"/>
                        <a:pt x="35514" y="173277"/>
                        <a:pt x="17453" y="189924"/>
                      </a:cubicBezTo>
                      <a:cubicBezTo>
                        <a:pt x="17453" y="189924"/>
                        <a:pt x="4756" y="188696"/>
                        <a:pt x="0" y="183635"/>
                      </a:cubicBezTo>
                      <a:cubicBezTo>
                        <a:pt x="0" y="183635"/>
                        <a:pt x="10292" y="113466"/>
                        <a:pt x="17083" y="95458"/>
                      </a:cubicBezTo>
                      <a:cubicBezTo>
                        <a:pt x="22963" y="79867"/>
                        <a:pt x="31630" y="57354"/>
                        <a:pt x="48224" y="44776"/>
                      </a:cubicBezTo>
                      <a:cubicBezTo>
                        <a:pt x="52981" y="41169"/>
                        <a:pt x="52148" y="35475"/>
                        <a:pt x="49942" y="29925"/>
                      </a:cubicBezTo>
                      <a:lnTo>
                        <a:pt x="45925" y="19831"/>
                      </a:lnTo>
                      <a:lnTo>
                        <a:pt x="115500" y="0"/>
                      </a:lnTo>
                      <a:close/>
                    </a:path>
                  </a:pathLst>
                </a:custGeom>
                <a:solidFill>
                  <a:srgbClr val="332989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49" name="Forme libre : forme 3200">
                  <a:extLst>
                    <a:ext uri="{FF2B5EF4-FFF2-40B4-BE49-F238E27FC236}">
                      <a16:creationId xmlns:a16="http://schemas.microsoft.com/office/drawing/2014/main" id="{0B99DCDF-F2A8-270F-0B60-705AD6165661}"/>
                    </a:ext>
                  </a:extLst>
                </p:cNvPr>
                <p:cNvSpPr/>
                <p:nvPr/>
              </p:nvSpPr>
              <p:spPr>
                <a:xfrm>
                  <a:off x="3822164" y="3866448"/>
                  <a:ext cx="55372" cy="61903"/>
                </a:xfrm>
                <a:custGeom>
                  <a:avLst/>
                  <a:gdLst>
                    <a:gd name="connsiteX0" fmla="*/ 594 w 55372"/>
                    <a:gd name="connsiteY0" fmla="*/ 40086 h 61903"/>
                    <a:gd name="connsiteX1" fmla="*/ 17374 w 55372"/>
                    <a:gd name="connsiteY1" fmla="*/ 0 h 61903"/>
                    <a:gd name="connsiteX2" fmla="*/ 55372 w 55372"/>
                    <a:gd name="connsiteY2" fmla="*/ 26847 h 61903"/>
                    <a:gd name="connsiteX3" fmla="*/ 21760 w 55372"/>
                    <a:gd name="connsiteY3" fmla="*/ 59468 h 61903"/>
                    <a:gd name="connsiteX4" fmla="*/ 0 w 55372"/>
                    <a:gd name="connsiteY4" fmla="*/ 61040 h 61903"/>
                    <a:gd name="connsiteX5" fmla="*/ 581 w 55372"/>
                    <a:gd name="connsiteY5" fmla="*/ 40086 h 61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5372" h="61903">
                      <a:moveTo>
                        <a:pt x="594" y="40086"/>
                      </a:moveTo>
                      <a:cubicBezTo>
                        <a:pt x="25632" y="41592"/>
                        <a:pt x="17836" y="1585"/>
                        <a:pt x="17374" y="0"/>
                      </a:cubicBezTo>
                      <a:lnTo>
                        <a:pt x="55372" y="26847"/>
                      </a:lnTo>
                      <a:cubicBezTo>
                        <a:pt x="55372" y="26847"/>
                        <a:pt x="53364" y="48237"/>
                        <a:pt x="21760" y="59468"/>
                      </a:cubicBezTo>
                      <a:cubicBezTo>
                        <a:pt x="13767" y="62308"/>
                        <a:pt x="6461" y="62427"/>
                        <a:pt x="0" y="61040"/>
                      </a:cubicBezTo>
                      <a:cubicBezTo>
                        <a:pt x="2748" y="53007"/>
                        <a:pt x="2193" y="45793"/>
                        <a:pt x="581" y="40086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50" name="Forme libre : forme 3201">
                  <a:extLst>
                    <a:ext uri="{FF2B5EF4-FFF2-40B4-BE49-F238E27FC236}">
                      <a16:creationId xmlns:a16="http://schemas.microsoft.com/office/drawing/2014/main" id="{E09F8FD8-C3CD-5F67-1B4C-2DAB80F12958}"/>
                    </a:ext>
                  </a:extLst>
                </p:cNvPr>
                <p:cNvSpPr/>
                <p:nvPr/>
              </p:nvSpPr>
              <p:spPr>
                <a:xfrm>
                  <a:off x="3758072" y="3891614"/>
                  <a:ext cx="66022" cy="35873"/>
                </a:xfrm>
                <a:custGeom>
                  <a:avLst/>
                  <a:gdLst>
                    <a:gd name="connsiteX0" fmla="*/ 16264 w 66022"/>
                    <a:gd name="connsiteY0" fmla="*/ 2883 h 35873"/>
                    <a:gd name="connsiteX1" fmla="*/ 36162 w 66022"/>
                    <a:gd name="connsiteY1" fmla="*/ 2883 h 35873"/>
                    <a:gd name="connsiteX2" fmla="*/ 64673 w 66022"/>
                    <a:gd name="connsiteY2" fmla="*/ 14919 h 35873"/>
                    <a:gd name="connsiteX3" fmla="*/ 64092 w 66022"/>
                    <a:gd name="connsiteY3" fmla="*/ 35874 h 35873"/>
                    <a:gd name="connsiteX4" fmla="*/ 35765 w 66022"/>
                    <a:gd name="connsiteY4" fmla="*/ 17562 h 35873"/>
                    <a:gd name="connsiteX5" fmla="*/ 29516 w 66022"/>
                    <a:gd name="connsiteY5" fmla="*/ 16875 h 35873"/>
                    <a:gd name="connsiteX6" fmla="*/ 26028 w 66022"/>
                    <a:gd name="connsiteY6" fmla="*/ 22715 h 35873"/>
                    <a:gd name="connsiteX7" fmla="*/ 21258 w 66022"/>
                    <a:gd name="connsiteY7" fmla="*/ 26876 h 35873"/>
                    <a:gd name="connsiteX8" fmla="*/ 22989 w 66022"/>
                    <a:gd name="connsiteY8" fmla="*/ 15924 h 35873"/>
                    <a:gd name="connsiteX9" fmla="*/ 8918 w 66022"/>
                    <a:gd name="connsiteY9" fmla="*/ 30008 h 35873"/>
                    <a:gd name="connsiteX10" fmla="*/ 0 w 66022"/>
                    <a:gd name="connsiteY10" fmla="*/ 30008 h 35873"/>
                    <a:gd name="connsiteX11" fmla="*/ 16238 w 66022"/>
                    <a:gd name="connsiteY11" fmla="*/ 2870 h 35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6022" h="35873">
                      <a:moveTo>
                        <a:pt x="16264" y="2883"/>
                      </a:moveTo>
                      <a:cubicBezTo>
                        <a:pt x="25592" y="-3604"/>
                        <a:pt x="36162" y="2883"/>
                        <a:pt x="36162" y="2883"/>
                      </a:cubicBezTo>
                      <a:cubicBezTo>
                        <a:pt x="48634" y="11048"/>
                        <a:pt x="57869" y="14510"/>
                        <a:pt x="64673" y="14919"/>
                      </a:cubicBezTo>
                      <a:cubicBezTo>
                        <a:pt x="66285" y="20627"/>
                        <a:pt x="66853" y="27841"/>
                        <a:pt x="64092" y="35874"/>
                      </a:cubicBezTo>
                      <a:cubicBezTo>
                        <a:pt x="50113" y="32875"/>
                        <a:pt x="40112" y="22754"/>
                        <a:pt x="35765" y="17562"/>
                      </a:cubicBezTo>
                      <a:cubicBezTo>
                        <a:pt x="34206" y="15699"/>
                        <a:pt x="31432" y="15369"/>
                        <a:pt x="29516" y="16875"/>
                      </a:cubicBezTo>
                      <a:cubicBezTo>
                        <a:pt x="27574" y="18407"/>
                        <a:pt x="25684" y="20508"/>
                        <a:pt x="26028" y="22715"/>
                      </a:cubicBezTo>
                      <a:cubicBezTo>
                        <a:pt x="26702" y="27075"/>
                        <a:pt x="21641" y="28462"/>
                        <a:pt x="21258" y="26876"/>
                      </a:cubicBezTo>
                      <a:cubicBezTo>
                        <a:pt x="20875" y="25291"/>
                        <a:pt x="22989" y="15924"/>
                        <a:pt x="22989" y="15924"/>
                      </a:cubicBezTo>
                      <a:cubicBezTo>
                        <a:pt x="22989" y="15924"/>
                        <a:pt x="12869" y="26097"/>
                        <a:pt x="8918" y="30008"/>
                      </a:cubicBezTo>
                      <a:cubicBezTo>
                        <a:pt x="4968" y="33918"/>
                        <a:pt x="0" y="30008"/>
                        <a:pt x="0" y="30008"/>
                      </a:cubicBezTo>
                      <a:cubicBezTo>
                        <a:pt x="0" y="30008"/>
                        <a:pt x="6910" y="9357"/>
                        <a:pt x="16238" y="2870"/>
                      </a:cubicBezTo>
                      <a:close/>
                    </a:path>
                  </a:pathLst>
                </a:custGeom>
                <a:solidFill>
                  <a:srgbClr val="F4A392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51" name="Forme libre : forme 3202">
                  <a:extLst>
                    <a:ext uri="{FF2B5EF4-FFF2-40B4-BE49-F238E27FC236}">
                      <a16:creationId xmlns:a16="http://schemas.microsoft.com/office/drawing/2014/main" id="{A2D06835-CCB8-1C97-B10B-B1CC2D07E971}"/>
                    </a:ext>
                  </a:extLst>
                </p:cNvPr>
                <p:cNvSpPr/>
                <p:nvPr/>
              </p:nvSpPr>
              <p:spPr>
                <a:xfrm>
                  <a:off x="3832924" y="3802969"/>
                  <a:ext cx="147349" cy="157091"/>
                </a:xfrm>
                <a:custGeom>
                  <a:avLst/>
                  <a:gdLst>
                    <a:gd name="connsiteX0" fmla="*/ 106590 w 147349"/>
                    <a:gd name="connsiteY0" fmla="*/ 1713 h 157091"/>
                    <a:gd name="connsiteX1" fmla="*/ 2373 w 147349"/>
                    <a:gd name="connsiteY1" fmla="*/ 43093 h 157091"/>
                    <a:gd name="connsiteX2" fmla="*/ 2888 w 147349"/>
                    <a:gd name="connsiteY2" fmla="*/ 65250 h 157091"/>
                    <a:gd name="connsiteX3" fmla="*/ 76017 w 147349"/>
                    <a:gd name="connsiteY3" fmla="*/ 154709 h 157091"/>
                    <a:gd name="connsiteX4" fmla="*/ 147350 w 147349"/>
                    <a:gd name="connsiteY4" fmla="*/ 139079 h 157091"/>
                    <a:gd name="connsiteX5" fmla="*/ 106590 w 147349"/>
                    <a:gd name="connsiteY5" fmla="*/ 1713 h 157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7349" h="157091">
                      <a:moveTo>
                        <a:pt x="106590" y="1713"/>
                      </a:moveTo>
                      <a:cubicBezTo>
                        <a:pt x="106590" y="1713"/>
                        <a:pt x="70165" y="-12874"/>
                        <a:pt x="2373" y="43093"/>
                      </a:cubicBezTo>
                      <a:cubicBezTo>
                        <a:pt x="2373" y="43093"/>
                        <a:pt x="-3295" y="54812"/>
                        <a:pt x="2888" y="65250"/>
                      </a:cubicBezTo>
                      <a:cubicBezTo>
                        <a:pt x="9072" y="75687"/>
                        <a:pt x="67932" y="126514"/>
                        <a:pt x="76017" y="154709"/>
                      </a:cubicBezTo>
                      <a:cubicBezTo>
                        <a:pt x="76017" y="154709"/>
                        <a:pt x="111082" y="166098"/>
                        <a:pt x="147350" y="139079"/>
                      </a:cubicBezTo>
                      <a:cubicBezTo>
                        <a:pt x="147350" y="139079"/>
                        <a:pt x="144152" y="60625"/>
                        <a:pt x="106590" y="1713"/>
                      </a:cubicBezTo>
                      <a:close/>
                    </a:path>
                  </a:pathLst>
                </a:custGeom>
                <a:solidFill>
                  <a:srgbClr val="FFD040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52" name="Forme libre : forme 3203">
                  <a:extLst>
                    <a:ext uri="{FF2B5EF4-FFF2-40B4-BE49-F238E27FC236}">
                      <a16:creationId xmlns:a16="http://schemas.microsoft.com/office/drawing/2014/main" id="{C7FD674F-D8BD-8D35-2DE5-6732D17B95B9}"/>
                    </a:ext>
                  </a:extLst>
                </p:cNvPr>
                <p:cNvSpPr/>
                <p:nvPr/>
              </p:nvSpPr>
              <p:spPr>
                <a:xfrm>
                  <a:off x="3843277" y="3791654"/>
                  <a:ext cx="43799" cy="40949"/>
                </a:xfrm>
                <a:custGeom>
                  <a:avLst/>
                  <a:gdLst>
                    <a:gd name="connsiteX0" fmla="*/ 24218 w 43799"/>
                    <a:gd name="connsiteY0" fmla="*/ 0 h 40949"/>
                    <a:gd name="connsiteX1" fmla="*/ 42147 w 43799"/>
                    <a:gd name="connsiteY1" fmla="*/ 21734 h 40949"/>
                    <a:gd name="connsiteX2" fmla="*/ 43085 w 43799"/>
                    <a:gd name="connsiteY2" fmla="*/ 29410 h 40949"/>
                    <a:gd name="connsiteX3" fmla="*/ 21589 w 43799"/>
                    <a:gd name="connsiteY3" fmla="*/ 40852 h 40949"/>
                    <a:gd name="connsiteX4" fmla="*/ 12538 w 43799"/>
                    <a:gd name="connsiteY4" fmla="*/ 34682 h 40949"/>
                    <a:gd name="connsiteX5" fmla="*/ 0 w 43799"/>
                    <a:gd name="connsiteY5" fmla="*/ 8760 h 40949"/>
                    <a:gd name="connsiteX6" fmla="*/ 24205 w 43799"/>
                    <a:gd name="connsiteY6" fmla="*/ 0 h 409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3799" h="40949">
                      <a:moveTo>
                        <a:pt x="24218" y="0"/>
                      </a:moveTo>
                      <a:lnTo>
                        <a:pt x="42147" y="21734"/>
                      </a:lnTo>
                      <a:cubicBezTo>
                        <a:pt x="43930" y="23888"/>
                        <a:pt x="44313" y="26900"/>
                        <a:pt x="43085" y="29410"/>
                      </a:cubicBezTo>
                      <a:cubicBezTo>
                        <a:pt x="40601" y="34484"/>
                        <a:pt x="34695" y="41882"/>
                        <a:pt x="21589" y="40852"/>
                      </a:cubicBezTo>
                      <a:cubicBezTo>
                        <a:pt x="17691" y="40548"/>
                        <a:pt x="14243" y="38196"/>
                        <a:pt x="12538" y="34682"/>
                      </a:cubicBezTo>
                      <a:lnTo>
                        <a:pt x="0" y="8760"/>
                      </a:lnTo>
                      <a:lnTo>
                        <a:pt x="24205" y="0"/>
                      </a:lnTo>
                      <a:close/>
                    </a:path>
                  </a:pathLst>
                </a:custGeom>
                <a:solidFill>
                  <a:srgbClr val="F4A392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53" name="Forme libre : forme 3204">
                  <a:extLst>
                    <a:ext uri="{FF2B5EF4-FFF2-40B4-BE49-F238E27FC236}">
                      <a16:creationId xmlns:a16="http://schemas.microsoft.com/office/drawing/2014/main" id="{08609492-70DD-5B4B-2DAF-BCD643CBEC2D}"/>
                    </a:ext>
                  </a:extLst>
                </p:cNvPr>
                <p:cNvSpPr/>
                <p:nvPr/>
              </p:nvSpPr>
              <p:spPr>
                <a:xfrm>
                  <a:off x="3929116" y="3804681"/>
                  <a:ext cx="83170" cy="126479"/>
                </a:xfrm>
                <a:custGeom>
                  <a:avLst/>
                  <a:gdLst>
                    <a:gd name="connsiteX0" fmla="*/ 38606 w 83170"/>
                    <a:gd name="connsiteY0" fmla="*/ 93106 h 126479"/>
                    <a:gd name="connsiteX1" fmla="*/ 0 w 83170"/>
                    <a:gd name="connsiteY1" fmla="*/ 37483 h 126479"/>
                    <a:gd name="connsiteX2" fmla="*/ 10398 w 83170"/>
                    <a:gd name="connsiteY2" fmla="*/ 0 h 126479"/>
                    <a:gd name="connsiteX3" fmla="*/ 79326 w 83170"/>
                    <a:gd name="connsiteY3" fmla="*/ 111087 h 126479"/>
                    <a:gd name="connsiteX4" fmla="*/ 66259 w 83170"/>
                    <a:gd name="connsiteY4" fmla="*/ 126480 h 126479"/>
                    <a:gd name="connsiteX5" fmla="*/ 38606 w 83170"/>
                    <a:gd name="connsiteY5" fmla="*/ 93106 h 12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170" h="126479">
                      <a:moveTo>
                        <a:pt x="38606" y="93106"/>
                      </a:moveTo>
                      <a:cubicBezTo>
                        <a:pt x="42834" y="75877"/>
                        <a:pt x="0" y="37483"/>
                        <a:pt x="0" y="37483"/>
                      </a:cubicBezTo>
                      <a:lnTo>
                        <a:pt x="10398" y="0"/>
                      </a:lnTo>
                      <a:cubicBezTo>
                        <a:pt x="10398" y="0"/>
                        <a:pt x="102896" y="61568"/>
                        <a:pt x="79326" y="111087"/>
                      </a:cubicBezTo>
                      <a:cubicBezTo>
                        <a:pt x="75943" y="118182"/>
                        <a:pt x="71464" y="123163"/>
                        <a:pt x="66259" y="126480"/>
                      </a:cubicBezTo>
                      <a:cubicBezTo>
                        <a:pt x="58807" y="106437"/>
                        <a:pt x="46943" y="97241"/>
                        <a:pt x="38606" y="93106"/>
                      </a:cubicBezTo>
                      <a:close/>
                    </a:path>
                  </a:pathLst>
                </a:custGeom>
                <a:solidFill>
                  <a:srgbClr val="FFD040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54" name="Forme libre : forme 3205">
                  <a:extLst>
                    <a:ext uri="{FF2B5EF4-FFF2-40B4-BE49-F238E27FC236}">
                      <a16:creationId xmlns:a16="http://schemas.microsoft.com/office/drawing/2014/main" id="{DC9572A0-EA26-0A86-C202-026D0B4E361B}"/>
                    </a:ext>
                  </a:extLst>
                </p:cNvPr>
                <p:cNvSpPr/>
                <p:nvPr/>
              </p:nvSpPr>
              <p:spPr>
                <a:xfrm>
                  <a:off x="3860070" y="3895485"/>
                  <a:ext cx="135292" cy="41276"/>
                </a:xfrm>
                <a:custGeom>
                  <a:avLst/>
                  <a:gdLst>
                    <a:gd name="connsiteX0" fmla="*/ 42768 w 135292"/>
                    <a:gd name="connsiteY0" fmla="*/ 809 h 41276"/>
                    <a:gd name="connsiteX1" fmla="*/ 105948 w 135292"/>
                    <a:gd name="connsiteY1" fmla="*/ 5697 h 41276"/>
                    <a:gd name="connsiteX2" fmla="*/ 107639 w 135292"/>
                    <a:gd name="connsiteY2" fmla="*/ 2289 h 41276"/>
                    <a:gd name="connsiteX3" fmla="*/ 135292 w 135292"/>
                    <a:gd name="connsiteY3" fmla="*/ 35662 h 41276"/>
                    <a:gd name="connsiteX4" fmla="*/ 50576 w 135292"/>
                    <a:gd name="connsiteY4" fmla="*/ 18341 h 41276"/>
                    <a:gd name="connsiteX5" fmla="*/ 43759 w 135292"/>
                    <a:gd name="connsiteY5" fmla="*/ 17086 h 41276"/>
                    <a:gd name="connsiteX6" fmla="*/ 26332 w 135292"/>
                    <a:gd name="connsiteY6" fmla="*/ 18843 h 41276"/>
                    <a:gd name="connsiteX7" fmla="*/ 0 w 135292"/>
                    <a:gd name="connsiteY7" fmla="*/ 33681 h 41276"/>
                    <a:gd name="connsiteX8" fmla="*/ 42754 w 135292"/>
                    <a:gd name="connsiteY8" fmla="*/ 809 h 412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5292" h="41276">
                      <a:moveTo>
                        <a:pt x="42768" y="809"/>
                      </a:moveTo>
                      <a:cubicBezTo>
                        <a:pt x="42768" y="809"/>
                        <a:pt x="93555" y="20521"/>
                        <a:pt x="105948" y="5697"/>
                      </a:cubicBezTo>
                      <a:cubicBezTo>
                        <a:pt x="106794" y="4693"/>
                        <a:pt x="107335" y="3544"/>
                        <a:pt x="107639" y="2289"/>
                      </a:cubicBezTo>
                      <a:cubicBezTo>
                        <a:pt x="115976" y="6424"/>
                        <a:pt x="127840" y="15620"/>
                        <a:pt x="135292" y="35662"/>
                      </a:cubicBezTo>
                      <a:cubicBezTo>
                        <a:pt x="108577" y="52732"/>
                        <a:pt x="62929" y="26163"/>
                        <a:pt x="50576" y="18341"/>
                      </a:cubicBezTo>
                      <a:cubicBezTo>
                        <a:pt x="48541" y="17047"/>
                        <a:pt x="46110" y="16597"/>
                        <a:pt x="43759" y="17086"/>
                      </a:cubicBezTo>
                      <a:cubicBezTo>
                        <a:pt x="39002" y="18077"/>
                        <a:pt x="30771" y="19530"/>
                        <a:pt x="26332" y="18843"/>
                      </a:cubicBezTo>
                      <a:cubicBezTo>
                        <a:pt x="19845" y="17839"/>
                        <a:pt x="10517" y="40736"/>
                        <a:pt x="0" y="33681"/>
                      </a:cubicBezTo>
                      <a:cubicBezTo>
                        <a:pt x="0" y="33681"/>
                        <a:pt x="9011" y="-6114"/>
                        <a:pt x="42754" y="809"/>
                      </a:cubicBezTo>
                      <a:close/>
                    </a:path>
                  </a:pathLst>
                </a:custGeom>
                <a:solidFill>
                  <a:srgbClr val="F4A392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grpSp>
              <p:nvGrpSpPr>
                <p:cNvPr id="455" name="Graphique 1982">
                  <a:extLst>
                    <a:ext uri="{FF2B5EF4-FFF2-40B4-BE49-F238E27FC236}">
                      <a16:creationId xmlns:a16="http://schemas.microsoft.com/office/drawing/2014/main" id="{BEFFC500-DC6C-7693-F1A0-2F9A764F9A0C}"/>
                    </a:ext>
                  </a:extLst>
                </p:cNvPr>
                <p:cNvGrpSpPr/>
                <p:nvPr/>
              </p:nvGrpSpPr>
              <p:grpSpPr>
                <a:xfrm>
                  <a:off x="3817418" y="3737680"/>
                  <a:ext cx="62383" cy="86396"/>
                  <a:chOff x="3817418" y="3737680"/>
                  <a:chExt cx="62383" cy="86396"/>
                </a:xfrm>
              </p:grpSpPr>
              <p:sp>
                <p:nvSpPr>
                  <p:cNvPr id="456" name="Forme libre : forme 3207">
                    <a:extLst>
                      <a:ext uri="{FF2B5EF4-FFF2-40B4-BE49-F238E27FC236}">
                        <a16:creationId xmlns:a16="http://schemas.microsoft.com/office/drawing/2014/main" id="{94801DAC-25B5-93DC-46C6-98E9F52C6E96}"/>
                      </a:ext>
                    </a:extLst>
                  </p:cNvPr>
                  <p:cNvSpPr/>
                  <p:nvPr/>
                </p:nvSpPr>
                <p:spPr>
                  <a:xfrm>
                    <a:off x="3828474" y="3754387"/>
                    <a:ext cx="33828" cy="53558"/>
                  </a:xfrm>
                  <a:custGeom>
                    <a:avLst/>
                    <a:gdLst>
                      <a:gd name="connsiteX0" fmla="*/ 6 w 33828"/>
                      <a:gd name="connsiteY0" fmla="*/ 5334 h 53558"/>
                      <a:gd name="connsiteX1" fmla="*/ 4207 w 33828"/>
                      <a:gd name="connsiteY1" fmla="*/ 53558 h 53558"/>
                      <a:gd name="connsiteX2" fmla="*/ 31292 w 33828"/>
                      <a:gd name="connsiteY2" fmla="*/ 50480 h 53558"/>
                      <a:gd name="connsiteX3" fmla="*/ 33829 w 33828"/>
                      <a:gd name="connsiteY3" fmla="*/ 4819 h 53558"/>
                      <a:gd name="connsiteX4" fmla="*/ 6 w 33828"/>
                      <a:gd name="connsiteY4" fmla="*/ 5334 h 535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828" h="53558">
                        <a:moveTo>
                          <a:pt x="6" y="5334"/>
                        </a:moveTo>
                        <a:cubicBezTo>
                          <a:pt x="-179" y="6034"/>
                          <a:pt x="4207" y="53558"/>
                          <a:pt x="4207" y="53558"/>
                        </a:cubicBezTo>
                        <a:lnTo>
                          <a:pt x="31292" y="50480"/>
                        </a:lnTo>
                        <a:lnTo>
                          <a:pt x="33829" y="4819"/>
                        </a:lnTo>
                        <a:cubicBezTo>
                          <a:pt x="33829" y="4819"/>
                          <a:pt x="3031" y="-6359"/>
                          <a:pt x="6" y="5334"/>
                        </a:cubicBezTo>
                        <a:close/>
                      </a:path>
                    </a:pathLst>
                  </a:custGeom>
                  <a:solidFill>
                    <a:srgbClr val="F4A392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457" name="Forme libre : forme 3208">
                    <a:extLst>
                      <a:ext uri="{FF2B5EF4-FFF2-40B4-BE49-F238E27FC236}">
                        <a16:creationId xmlns:a16="http://schemas.microsoft.com/office/drawing/2014/main" id="{A7355D21-C04A-8505-268E-4D1958C01809}"/>
                      </a:ext>
                    </a:extLst>
                  </p:cNvPr>
                  <p:cNvSpPr/>
                  <p:nvPr/>
                </p:nvSpPr>
                <p:spPr>
                  <a:xfrm>
                    <a:off x="3817418" y="3737680"/>
                    <a:ext cx="62383" cy="86396"/>
                  </a:xfrm>
                  <a:custGeom>
                    <a:avLst/>
                    <a:gdLst>
                      <a:gd name="connsiteX0" fmla="*/ 37830 w 62383"/>
                      <a:gd name="connsiteY0" fmla="*/ 30985 h 86396"/>
                      <a:gd name="connsiteX1" fmla="*/ 38371 w 62383"/>
                      <a:gd name="connsiteY1" fmla="*/ 55124 h 86396"/>
                      <a:gd name="connsiteX2" fmla="*/ 38266 w 62383"/>
                      <a:gd name="connsiteY2" fmla="*/ 56035 h 86396"/>
                      <a:gd name="connsiteX3" fmla="*/ 29506 w 62383"/>
                      <a:gd name="connsiteY3" fmla="*/ 61545 h 86396"/>
                      <a:gd name="connsiteX4" fmla="*/ 14893 w 62383"/>
                      <a:gd name="connsiteY4" fmla="*/ 57978 h 86396"/>
                      <a:gd name="connsiteX5" fmla="*/ 12158 w 62383"/>
                      <a:gd name="connsiteY5" fmla="*/ 61598 h 86396"/>
                      <a:gd name="connsiteX6" fmla="*/ 15858 w 62383"/>
                      <a:gd name="connsiteY6" fmla="*/ 83926 h 86396"/>
                      <a:gd name="connsiteX7" fmla="*/ 19703 w 62383"/>
                      <a:gd name="connsiteY7" fmla="*/ 86344 h 86396"/>
                      <a:gd name="connsiteX8" fmla="*/ 44039 w 62383"/>
                      <a:gd name="connsiteY8" fmla="*/ 79368 h 86396"/>
                      <a:gd name="connsiteX9" fmla="*/ 46008 w 62383"/>
                      <a:gd name="connsiteY9" fmla="*/ 76528 h 86396"/>
                      <a:gd name="connsiteX10" fmla="*/ 48862 w 62383"/>
                      <a:gd name="connsiteY10" fmla="*/ 47104 h 86396"/>
                      <a:gd name="connsiteX11" fmla="*/ 58837 w 62383"/>
                      <a:gd name="connsiteY11" fmla="*/ 39375 h 86396"/>
                      <a:gd name="connsiteX12" fmla="*/ 60872 w 62383"/>
                      <a:gd name="connsiteY12" fmla="*/ 37737 h 86396"/>
                      <a:gd name="connsiteX13" fmla="*/ 56419 w 62383"/>
                      <a:gd name="connsiteY13" fmla="*/ 24419 h 86396"/>
                      <a:gd name="connsiteX14" fmla="*/ 54768 w 62383"/>
                      <a:gd name="connsiteY14" fmla="*/ 19848 h 86396"/>
                      <a:gd name="connsiteX15" fmla="*/ 51213 w 62383"/>
                      <a:gd name="connsiteY15" fmla="*/ 7283 h 86396"/>
                      <a:gd name="connsiteX16" fmla="*/ 36165 w 62383"/>
                      <a:gd name="connsiteY16" fmla="*/ 9212 h 86396"/>
                      <a:gd name="connsiteX17" fmla="*/ 31831 w 62383"/>
                      <a:gd name="connsiteY17" fmla="*/ 9251 h 86396"/>
                      <a:gd name="connsiteX18" fmla="*/ 28806 w 62383"/>
                      <a:gd name="connsiteY18" fmla="*/ 9027 h 86396"/>
                      <a:gd name="connsiteX19" fmla="*/ 24287 w 62383"/>
                      <a:gd name="connsiteY19" fmla="*/ 7098 h 86396"/>
                      <a:gd name="connsiteX20" fmla="*/ 13295 w 62383"/>
                      <a:gd name="connsiteY20" fmla="*/ 29 h 86396"/>
                      <a:gd name="connsiteX21" fmla="*/ 730 w 62383"/>
                      <a:gd name="connsiteY21" fmla="*/ 21763 h 86396"/>
                      <a:gd name="connsiteX22" fmla="*/ 22847 w 62383"/>
                      <a:gd name="connsiteY22" fmla="*/ 25080 h 86396"/>
                      <a:gd name="connsiteX23" fmla="*/ 36522 w 62383"/>
                      <a:gd name="connsiteY23" fmla="*/ 28396 h 86396"/>
                      <a:gd name="connsiteX24" fmla="*/ 37830 w 62383"/>
                      <a:gd name="connsiteY24" fmla="*/ 30985 h 86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2383" h="86396">
                        <a:moveTo>
                          <a:pt x="37830" y="30985"/>
                        </a:moveTo>
                        <a:lnTo>
                          <a:pt x="38371" y="55124"/>
                        </a:lnTo>
                        <a:cubicBezTo>
                          <a:pt x="38371" y="55428"/>
                          <a:pt x="38345" y="55732"/>
                          <a:pt x="38266" y="56035"/>
                        </a:cubicBezTo>
                        <a:cubicBezTo>
                          <a:pt x="37790" y="57872"/>
                          <a:pt x="35716" y="64068"/>
                          <a:pt x="29506" y="61545"/>
                        </a:cubicBezTo>
                        <a:cubicBezTo>
                          <a:pt x="23864" y="59259"/>
                          <a:pt x="18698" y="57251"/>
                          <a:pt x="14893" y="57978"/>
                        </a:cubicBezTo>
                        <a:cubicBezTo>
                          <a:pt x="13189" y="58308"/>
                          <a:pt x="12000" y="59867"/>
                          <a:pt x="12158" y="61598"/>
                        </a:cubicBezTo>
                        <a:cubicBezTo>
                          <a:pt x="12555" y="65918"/>
                          <a:pt x="13638" y="75629"/>
                          <a:pt x="15858" y="83926"/>
                        </a:cubicBezTo>
                        <a:cubicBezTo>
                          <a:pt x="16307" y="85604"/>
                          <a:pt x="17985" y="86648"/>
                          <a:pt x="19703" y="86344"/>
                        </a:cubicBezTo>
                        <a:cubicBezTo>
                          <a:pt x="24869" y="85432"/>
                          <a:pt x="35729" y="83213"/>
                          <a:pt x="44039" y="79368"/>
                        </a:cubicBezTo>
                        <a:cubicBezTo>
                          <a:pt x="45162" y="78853"/>
                          <a:pt x="45916" y="77769"/>
                          <a:pt x="46008" y="76528"/>
                        </a:cubicBezTo>
                        <a:cubicBezTo>
                          <a:pt x="46418" y="70490"/>
                          <a:pt x="47712" y="52151"/>
                          <a:pt x="48862" y="47104"/>
                        </a:cubicBezTo>
                        <a:cubicBezTo>
                          <a:pt x="49945" y="42361"/>
                          <a:pt x="56155" y="40128"/>
                          <a:pt x="58837" y="39375"/>
                        </a:cubicBezTo>
                        <a:cubicBezTo>
                          <a:pt x="59709" y="39124"/>
                          <a:pt x="60449" y="38543"/>
                          <a:pt x="60872" y="37737"/>
                        </a:cubicBezTo>
                        <a:cubicBezTo>
                          <a:pt x="62378" y="34896"/>
                          <a:pt x="64769" y="28198"/>
                          <a:pt x="56419" y="24419"/>
                        </a:cubicBezTo>
                        <a:cubicBezTo>
                          <a:pt x="54675" y="23626"/>
                          <a:pt x="53922" y="21565"/>
                          <a:pt x="54768" y="19848"/>
                        </a:cubicBezTo>
                        <a:cubicBezTo>
                          <a:pt x="56446" y="16412"/>
                          <a:pt x="57582" y="11022"/>
                          <a:pt x="51213" y="7283"/>
                        </a:cubicBezTo>
                        <a:cubicBezTo>
                          <a:pt x="44726" y="3478"/>
                          <a:pt x="39243" y="6556"/>
                          <a:pt x="36165" y="9212"/>
                        </a:cubicBezTo>
                        <a:cubicBezTo>
                          <a:pt x="34923" y="10282"/>
                          <a:pt x="33113" y="10269"/>
                          <a:pt x="31831" y="9251"/>
                        </a:cubicBezTo>
                        <a:cubicBezTo>
                          <a:pt x="31105" y="8670"/>
                          <a:pt x="30114" y="8393"/>
                          <a:pt x="28806" y="9027"/>
                        </a:cubicBezTo>
                        <a:cubicBezTo>
                          <a:pt x="27049" y="9872"/>
                          <a:pt x="24948" y="8934"/>
                          <a:pt x="24287" y="7098"/>
                        </a:cubicBezTo>
                        <a:cubicBezTo>
                          <a:pt x="23019" y="3570"/>
                          <a:pt x="20086" y="-380"/>
                          <a:pt x="13295" y="29"/>
                        </a:cubicBezTo>
                        <a:cubicBezTo>
                          <a:pt x="1232" y="756"/>
                          <a:pt x="-1556" y="13730"/>
                          <a:pt x="730" y="21763"/>
                        </a:cubicBezTo>
                        <a:cubicBezTo>
                          <a:pt x="3016" y="29796"/>
                          <a:pt x="16043" y="28264"/>
                          <a:pt x="22847" y="25080"/>
                        </a:cubicBezTo>
                        <a:cubicBezTo>
                          <a:pt x="28026" y="22662"/>
                          <a:pt x="33972" y="26440"/>
                          <a:pt x="36522" y="28396"/>
                        </a:cubicBezTo>
                        <a:cubicBezTo>
                          <a:pt x="37328" y="29017"/>
                          <a:pt x="37803" y="29968"/>
                          <a:pt x="37830" y="30985"/>
                        </a:cubicBezTo>
                        <a:close/>
                      </a:path>
                    </a:pathLst>
                  </a:custGeom>
                  <a:solidFill>
                    <a:srgbClr val="82471F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458" name="Forme libre : forme 3209">
                    <a:extLst>
                      <a:ext uri="{FF2B5EF4-FFF2-40B4-BE49-F238E27FC236}">
                        <a16:creationId xmlns:a16="http://schemas.microsoft.com/office/drawing/2014/main" id="{27A6495B-EF09-D71B-3B5F-553F071443B8}"/>
                      </a:ext>
                    </a:extLst>
                  </p:cNvPr>
                  <p:cNvSpPr/>
                  <p:nvPr/>
                </p:nvSpPr>
                <p:spPr>
                  <a:xfrm>
                    <a:off x="3865354" y="3775583"/>
                    <a:ext cx="13501" cy="18857"/>
                  </a:xfrm>
                  <a:custGeom>
                    <a:avLst/>
                    <a:gdLst>
                      <a:gd name="connsiteX0" fmla="*/ 1044 w 13501"/>
                      <a:gd name="connsiteY0" fmla="*/ 18013 h 18857"/>
                      <a:gd name="connsiteX1" fmla="*/ 3039 w 13501"/>
                      <a:gd name="connsiteY1" fmla="*/ 1062 h 18857"/>
                      <a:gd name="connsiteX2" fmla="*/ 12909 w 13501"/>
                      <a:gd name="connsiteY2" fmla="*/ 10509 h 18857"/>
                      <a:gd name="connsiteX3" fmla="*/ 1044 w 13501"/>
                      <a:gd name="connsiteY3" fmla="*/ 18013 h 188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501" h="18857">
                        <a:moveTo>
                          <a:pt x="1044" y="18013"/>
                        </a:moveTo>
                        <a:cubicBezTo>
                          <a:pt x="1044" y="18013"/>
                          <a:pt x="-2325" y="3850"/>
                          <a:pt x="3039" y="1062"/>
                        </a:cubicBezTo>
                        <a:cubicBezTo>
                          <a:pt x="8403" y="-1726"/>
                          <a:pt x="15631" y="824"/>
                          <a:pt x="12909" y="10509"/>
                        </a:cubicBezTo>
                        <a:cubicBezTo>
                          <a:pt x="9527" y="22571"/>
                          <a:pt x="1044" y="18013"/>
                          <a:pt x="1044" y="18013"/>
                        </a:cubicBezTo>
                        <a:close/>
                      </a:path>
                    </a:pathLst>
                  </a:custGeom>
                  <a:solidFill>
                    <a:srgbClr val="F4A392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</p:grpSp>
          <p:grpSp>
            <p:nvGrpSpPr>
              <p:cNvPr id="431" name="Graphique 1982">
                <a:extLst>
                  <a:ext uri="{FF2B5EF4-FFF2-40B4-BE49-F238E27FC236}">
                    <a16:creationId xmlns:a16="http://schemas.microsoft.com/office/drawing/2014/main" id="{EA586441-7EDF-93E7-754F-539C73EA2ECA}"/>
                  </a:ext>
                </a:extLst>
              </p:cNvPr>
              <p:cNvGrpSpPr/>
              <p:nvPr/>
            </p:nvGrpSpPr>
            <p:grpSpPr>
              <a:xfrm>
                <a:off x="3667133" y="3838425"/>
                <a:ext cx="214208" cy="96752"/>
                <a:chOff x="3667133" y="3838425"/>
                <a:chExt cx="214208" cy="96752"/>
              </a:xfrm>
            </p:grpSpPr>
            <p:sp>
              <p:nvSpPr>
                <p:cNvPr id="439" name="Forme libre : forme 3211">
                  <a:extLst>
                    <a:ext uri="{FF2B5EF4-FFF2-40B4-BE49-F238E27FC236}">
                      <a16:creationId xmlns:a16="http://schemas.microsoft.com/office/drawing/2014/main" id="{48A3981B-B12E-74E9-714B-84491FF86E99}"/>
                    </a:ext>
                  </a:extLst>
                </p:cNvPr>
                <p:cNvSpPr/>
                <p:nvPr/>
              </p:nvSpPr>
              <p:spPr>
                <a:xfrm>
                  <a:off x="3765246" y="3925519"/>
                  <a:ext cx="116095" cy="9658"/>
                </a:xfrm>
                <a:custGeom>
                  <a:avLst/>
                  <a:gdLst>
                    <a:gd name="connsiteX0" fmla="*/ 111576 w 116095"/>
                    <a:gd name="connsiteY0" fmla="*/ 9659 h 9658"/>
                    <a:gd name="connsiteX1" fmla="*/ 111325 w 116095"/>
                    <a:gd name="connsiteY1" fmla="*/ 9659 h 9658"/>
                    <a:gd name="connsiteX2" fmla="*/ 4770 w 116095"/>
                    <a:gd name="connsiteY2" fmla="*/ 9540 h 9658"/>
                    <a:gd name="connsiteX3" fmla="*/ 0 w 116095"/>
                    <a:gd name="connsiteY3" fmla="*/ 4770 h 9658"/>
                    <a:gd name="connsiteX4" fmla="*/ 4770 w 116095"/>
                    <a:gd name="connsiteY4" fmla="*/ 1 h 9658"/>
                    <a:gd name="connsiteX5" fmla="*/ 111325 w 116095"/>
                    <a:gd name="connsiteY5" fmla="*/ 119 h 9658"/>
                    <a:gd name="connsiteX6" fmla="*/ 116095 w 116095"/>
                    <a:gd name="connsiteY6" fmla="*/ 4889 h 9658"/>
                    <a:gd name="connsiteX7" fmla="*/ 111563 w 116095"/>
                    <a:gd name="connsiteY7" fmla="*/ 9645 h 9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6095" h="9658">
                      <a:moveTo>
                        <a:pt x="111576" y="9659"/>
                      </a:moveTo>
                      <a:cubicBezTo>
                        <a:pt x="111497" y="9659"/>
                        <a:pt x="111418" y="9659"/>
                        <a:pt x="111325" y="9659"/>
                      </a:cubicBezTo>
                      <a:lnTo>
                        <a:pt x="4770" y="9540"/>
                      </a:lnTo>
                      <a:cubicBezTo>
                        <a:pt x="2141" y="9540"/>
                        <a:pt x="0" y="7399"/>
                        <a:pt x="0" y="4770"/>
                      </a:cubicBezTo>
                      <a:cubicBezTo>
                        <a:pt x="0" y="2141"/>
                        <a:pt x="2154" y="-39"/>
                        <a:pt x="4770" y="1"/>
                      </a:cubicBezTo>
                      <a:lnTo>
                        <a:pt x="111325" y="119"/>
                      </a:lnTo>
                      <a:cubicBezTo>
                        <a:pt x="113955" y="119"/>
                        <a:pt x="116095" y="2260"/>
                        <a:pt x="116095" y="4889"/>
                      </a:cubicBezTo>
                      <a:cubicBezTo>
                        <a:pt x="116095" y="7439"/>
                        <a:pt x="114087" y="9526"/>
                        <a:pt x="111563" y="9645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40" name="Forme libre : forme 3212">
                  <a:extLst>
                    <a:ext uri="{FF2B5EF4-FFF2-40B4-BE49-F238E27FC236}">
                      <a16:creationId xmlns:a16="http://schemas.microsoft.com/office/drawing/2014/main" id="{AACC3C8B-1555-7DC6-2BEC-BE4CC5428289}"/>
                    </a:ext>
                  </a:extLst>
                </p:cNvPr>
                <p:cNvSpPr/>
                <p:nvPr/>
              </p:nvSpPr>
              <p:spPr>
                <a:xfrm>
                  <a:off x="3667133" y="3838425"/>
                  <a:ext cx="152164" cy="96699"/>
                </a:xfrm>
                <a:custGeom>
                  <a:avLst/>
                  <a:gdLst>
                    <a:gd name="connsiteX0" fmla="*/ 7095 w 152164"/>
                    <a:gd name="connsiteY0" fmla="*/ 13 h 96699"/>
                    <a:gd name="connsiteX1" fmla="*/ 95841 w 152164"/>
                    <a:gd name="connsiteY1" fmla="*/ 13 h 96699"/>
                    <a:gd name="connsiteX2" fmla="*/ 111141 w 152164"/>
                    <a:gd name="connsiteY2" fmla="*/ 9711 h 96699"/>
                    <a:gd name="connsiteX3" fmla="*/ 152164 w 152164"/>
                    <a:gd name="connsiteY3" fmla="*/ 96700 h 96699"/>
                    <a:gd name="connsiteX4" fmla="*/ 41883 w 152164"/>
                    <a:gd name="connsiteY4" fmla="*/ 96700 h 96699"/>
                    <a:gd name="connsiteX5" fmla="*/ 32317 w 152164"/>
                    <a:gd name="connsiteY5" fmla="*/ 90199 h 96699"/>
                    <a:gd name="connsiteX6" fmla="*/ 503 w 152164"/>
                    <a:gd name="connsiteY6" fmla="*/ 9698 h 96699"/>
                    <a:gd name="connsiteX7" fmla="*/ 7095 w 152164"/>
                    <a:gd name="connsiteY7" fmla="*/ 0 h 96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2164" h="96699">
                      <a:moveTo>
                        <a:pt x="7095" y="13"/>
                      </a:moveTo>
                      <a:lnTo>
                        <a:pt x="95841" y="13"/>
                      </a:lnTo>
                      <a:cubicBezTo>
                        <a:pt x="102381" y="13"/>
                        <a:pt x="108340" y="3792"/>
                        <a:pt x="111141" y="9711"/>
                      </a:cubicBezTo>
                      <a:lnTo>
                        <a:pt x="152164" y="96700"/>
                      </a:lnTo>
                      <a:lnTo>
                        <a:pt x="41883" y="96700"/>
                      </a:lnTo>
                      <a:cubicBezTo>
                        <a:pt x="37668" y="96700"/>
                        <a:pt x="33876" y="94123"/>
                        <a:pt x="32317" y="90199"/>
                      </a:cubicBezTo>
                      <a:lnTo>
                        <a:pt x="503" y="9698"/>
                      </a:lnTo>
                      <a:cubicBezTo>
                        <a:pt x="-1334" y="5047"/>
                        <a:pt x="2088" y="0"/>
                        <a:pt x="7095" y="0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41" name="Forme libre : forme 3213">
                  <a:extLst>
                    <a:ext uri="{FF2B5EF4-FFF2-40B4-BE49-F238E27FC236}">
                      <a16:creationId xmlns:a16="http://schemas.microsoft.com/office/drawing/2014/main" id="{7C40D86C-628A-1886-5675-2883001CE5EF}"/>
                    </a:ext>
                  </a:extLst>
                </p:cNvPr>
                <p:cNvSpPr/>
                <p:nvPr/>
              </p:nvSpPr>
              <p:spPr>
                <a:xfrm>
                  <a:off x="3722583" y="3874148"/>
                  <a:ext cx="15024" cy="22069"/>
                </a:xfrm>
                <a:custGeom>
                  <a:avLst/>
                  <a:gdLst>
                    <a:gd name="connsiteX0" fmla="*/ 14165 w 15024"/>
                    <a:gd name="connsiteY0" fmla="*/ 8894 h 22069"/>
                    <a:gd name="connsiteX1" fmla="*/ 10994 w 15024"/>
                    <a:gd name="connsiteY1" fmla="*/ 21856 h 22069"/>
                    <a:gd name="connsiteX2" fmla="*/ 860 w 15024"/>
                    <a:gd name="connsiteY2" fmla="*/ 13175 h 22069"/>
                    <a:gd name="connsiteX3" fmla="*/ 4031 w 15024"/>
                    <a:gd name="connsiteY3" fmla="*/ 214 h 22069"/>
                    <a:gd name="connsiteX4" fmla="*/ 14165 w 15024"/>
                    <a:gd name="connsiteY4" fmla="*/ 8894 h 220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24" h="22069">
                      <a:moveTo>
                        <a:pt x="14165" y="8894"/>
                      </a:moveTo>
                      <a:cubicBezTo>
                        <a:pt x="16094" y="14866"/>
                        <a:pt x="14667" y="20666"/>
                        <a:pt x="10994" y="21856"/>
                      </a:cubicBezTo>
                      <a:cubicBezTo>
                        <a:pt x="7321" y="23045"/>
                        <a:pt x="2776" y="19160"/>
                        <a:pt x="860" y="13175"/>
                      </a:cubicBezTo>
                      <a:cubicBezTo>
                        <a:pt x="-1069" y="7203"/>
                        <a:pt x="358" y="1403"/>
                        <a:pt x="4031" y="214"/>
                      </a:cubicBezTo>
                      <a:cubicBezTo>
                        <a:pt x="7704" y="-975"/>
                        <a:pt x="12249" y="2909"/>
                        <a:pt x="14165" y="8894"/>
                      </a:cubicBezTo>
                      <a:close/>
                    </a:path>
                  </a:pathLst>
                </a:custGeom>
                <a:solidFill>
                  <a:srgbClr val="B1ABE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432" name="Graphique 1982">
                <a:extLst>
                  <a:ext uri="{FF2B5EF4-FFF2-40B4-BE49-F238E27FC236}">
                    <a16:creationId xmlns:a16="http://schemas.microsoft.com/office/drawing/2014/main" id="{B116A430-748F-CD71-0E8F-38F12A6F2F14}"/>
                  </a:ext>
                </a:extLst>
              </p:cNvPr>
              <p:cNvGrpSpPr/>
              <p:nvPr/>
            </p:nvGrpSpPr>
            <p:grpSpPr>
              <a:xfrm>
                <a:off x="3659877" y="3934173"/>
                <a:ext cx="436316" cy="229547"/>
                <a:chOff x="3659877" y="3934173"/>
                <a:chExt cx="436316" cy="229547"/>
              </a:xfrm>
              <a:solidFill>
                <a:srgbClr val="8078D5"/>
              </a:solidFill>
            </p:grpSpPr>
            <p:grpSp>
              <p:nvGrpSpPr>
                <p:cNvPr id="433" name="Graphique 1982">
                  <a:extLst>
                    <a:ext uri="{FF2B5EF4-FFF2-40B4-BE49-F238E27FC236}">
                      <a16:creationId xmlns:a16="http://schemas.microsoft.com/office/drawing/2014/main" id="{E260C96A-6890-AF3B-3A17-C0AB5F509116}"/>
                    </a:ext>
                  </a:extLst>
                </p:cNvPr>
                <p:cNvGrpSpPr/>
                <p:nvPr/>
              </p:nvGrpSpPr>
              <p:grpSpPr>
                <a:xfrm>
                  <a:off x="3684140" y="3943686"/>
                  <a:ext cx="405433" cy="220034"/>
                  <a:chOff x="3684140" y="3943686"/>
                  <a:chExt cx="405433" cy="220034"/>
                </a:xfrm>
                <a:solidFill>
                  <a:srgbClr val="8078D5"/>
                </a:solidFill>
              </p:grpSpPr>
              <p:sp>
                <p:nvSpPr>
                  <p:cNvPr id="435" name="Forme libre : forme 3216">
                    <a:extLst>
                      <a:ext uri="{FF2B5EF4-FFF2-40B4-BE49-F238E27FC236}">
                        <a16:creationId xmlns:a16="http://schemas.microsoft.com/office/drawing/2014/main" id="{8B3823CD-FE3C-11F8-EEF7-932ADE5A51B4}"/>
                      </a:ext>
                    </a:extLst>
                  </p:cNvPr>
                  <p:cNvSpPr/>
                  <p:nvPr/>
                </p:nvSpPr>
                <p:spPr>
                  <a:xfrm>
                    <a:off x="3684140" y="3943694"/>
                    <a:ext cx="102863" cy="220027"/>
                  </a:xfrm>
                  <a:custGeom>
                    <a:avLst/>
                    <a:gdLst>
                      <a:gd name="connsiteX0" fmla="*/ 4476 w 102863"/>
                      <a:gd name="connsiteY0" fmla="*/ 220027 h 220027"/>
                      <a:gd name="connsiteX1" fmla="*/ 2705 w 102863"/>
                      <a:gd name="connsiteY1" fmla="*/ 219670 h 220027"/>
                      <a:gd name="connsiteX2" fmla="*/ 367 w 102863"/>
                      <a:gd name="connsiteY2" fmla="*/ 213976 h 220027"/>
                      <a:gd name="connsiteX3" fmla="*/ 94279 w 102863"/>
                      <a:gd name="connsiteY3" fmla="*/ 2622 h 220027"/>
                      <a:gd name="connsiteX4" fmla="*/ 100158 w 102863"/>
                      <a:gd name="connsiteY4" fmla="*/ 349 h 220027"/>
                      <a:gd name="connsiteX5" fmla="*/ 102496 w 102863"/>
                      <a:gd name="connsiteY5" fmla="*/ 6044 h 220027"/>
                      <a:gd name="connsiteX6" fmla="*/ 8585 w 102863"/>
                      <a:gd name="connsiteY6" fmla="*/ 217398 h 220027"/>
                      <a:gd name="connsiteX7" fmla="*/ 4476 w 102863"/>
                      <a:gd name="connsiteY7" fmla="*/ 220027 h 220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2863" h="220027">
                        <a:moveTo>
                          <a:pt x="4476" y="220027"/>
                        </a:moveTo>
                        <a:cubicBezTo>
                          <a:pt x="3881" y="220027"/>
                          <a:pt x="3287" y="219908"/>
                          <a:pt x="2705" y="219670"/>
                        </a:cubicBezTo>
                        <a:cubicBezTo>
                          <a:pt x="433" y="218719"/>
                          <a:pt x="-611" y="216169"/>
                          <a:pt x="367" y="213976"/>
                        </a:cubicBezTo>
                        <a:lnTo>
                          <a:pt x="94279" y="2622"/>
                        </a:lnTo>
                        <a:cubicBezTo>
                          <a:pt x="95256" y="428"/>
                          <a:pt x="97885" y="-589"/>
                          <a:pt x="100158" y="349"/>
                        </a:cubicBezTo>
                        <a:cubicBezTo>
                          <a:pt x="102430" y="1300"/>
                          <a:pt x="103474" y="3850"/>
                          <a:pt x="102496" y="6044"/>
                        </a:cubicBezTo>
                        <a:lnTo>
                          <a:pt x="8585" y="217398"/>
                        </a:lnTo>
                        <a:cubicBezTo>
                          <a:pt x="7858" y="219036"/>
                          <a:pt x="6207" y="220027"/>
                          <a:pt x="4476" y="220027"/>
                        </a:cubicBezTo>
                        <a:close/>
                      </a:path>
                    </a:pathLst>
                  </a:custGeom>
                  <a:solidFill>
                    <a:srgbClr val="8078D5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436" name="Forme libre : forme 3217">
                    <a:extLst>
                      <a:ext uri="{FF2B5EF4-FFF2-40B4-BE49-F238E27FC236}">
                        <a16:creationId xmlns:a16="http://schemas.microsoft.com/office/drawing/2014/main" id="{B2E53E5A-EF0B-C939-013F-91D798505148}"/>
                      </a:ext>
                    </a:extLst>
                  </p:cNvPr>
                  <p:cNvSpPr/>
                  <p:nvPr/>
                </p:nvSpPr>
                <p:spPr>
                  <a:xfrm>
                    <a:off x="3696018" y="3943686"/>
                    <a:ext cx="102863" cy="220034"/>
                  </a:xfrm>
                  <a:custGeom>
                    <a:avLst/>
                    <a:gdLst>
                      <a:gd name="connsiteX0" fmla="*/ 98388 w 102863"/>
                      <a:gd name="connsiteY0" fmla="*/ 220035 h 220034"/>
                      <a:gd name="connsiteX1" fmla="*/ 94279 w 102863"/>
                      <a:gd name="connsiteY1" fmla="*/ 217405 h 220034"/>
                      <a:gd name="connsiteX2" fmla="*/ 367 w 102863"/>
                      <a:gd name="connsiteY2" fmla="*/ 6051 h 220034"/>
                      <a:gd name="connsiteX3" fmla="*/ 2705 w 102863"/>
                      <a:gd name="connsiteY3" fmla="*/ 357 h 220034"/>
                      <a:gd name="connsiteX4" fmla="*/ 8585 w 102863"/>
                      <a:gd name="connsiteY4" fmla="*/ 2629 h 220034"/>
                      <a:gd name="connsiteX5" fmla="*/ 102496 w 102863"/>
                      <a:gd name="connsiteY5" fmla="*/ 213983 h 220034"/>
                      <a:gd name="connsiteX6" fmla="*/ 100158 w 102863"/>
                      <a:gd name="connsiteY6" fmla="*/ 219678 h 220034"/>
                      <a:gd name="connsiteX7" fmla="*/ 98388 w 102863"/>
                      <a:gd name="connsiteY7" fmla="*/ 220035 h 220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2863" h="220034">
                        <a:moveTo>
                          <a:pt x="98388" y="220035"/>
                        </a:moveTo>
                        <a:cubicBezTo>
                          <a:pt x="96657" y="220035"/>
                          <a:pt x="95005" y="219057"/>
                          <a:pt x="94279" y="217405"/>
                        </a:cubicBezTo>
                        <a:lnTo>
                          <a:pt x="367" y="6051"/>
                        </a:lnTo>
                        <a:cubicBezTo>
                          <a:pt x="-611" y="3858"/>
                          <a:pt x="433" y="1308"/>
                          <a:pt x="2705" y="357"/>
                        </a:cubicBezTo>
                        <a:cubicBezTo>
                          <a:pt x="4978" y="-595"/>
                          <a:pt x="7607" y="423"/>
                          <a:pt x="8585" y="2629"/>
                        </a:cubicBezTo>
                        <a:lnTo>
                          <a:pt x="102496" y="213983"/>
                        </a:lnTo>
                        <a:cubicBezTo>
                          <a:pt x="103474" y="216177"/>
                          <a:pt x="102430" y="218727"/>
                          <a:pt x="100158" y="219678"/>
                        </a:cubicBezTo>
                        <a:cubicBezTo>
                          <a:pt x="99577" y="219916"/>
                          <a:pt x="98982" y="220035"/>
                          <a:pt x="98388" y="220035"/>
                        </a:cubicBezTo>
                        <a:close/>
                      </a:path>
                    </a:pathLst>
                  </a:custGeom>
                  <a:solidFill>
                    <a:srgbClr val="8078D5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437" name="Forme libre : forme 3218">
                    <a:extLst>
                      <a:ext uri="{FF2B5EF4-FFF2-40B4-BE49-F238E27FC236}">
                        <a16:creationId xmlns:a16="http://schemas.microsoft.com/office/drawing/2014/main" id="{175152C3-C343-1BCC-189F-2E853A819C82}"/>
                      </a:ext>
                    </a:extLst>
                  </p:cNvPr>
                  <p:cNvSpPr/>
                  <p:nvPr/>
                </p:nvSpPr>
                <p:spPr>
                  <a:xfrm>
                    <a:off x="3974833" y="3943694"/>
                    <a:ext cx="102863" cy="220027"/>
                  </a:xfrm>
                  <a:custGeom>
                    <a:avLst/>
                    <a:gdLst>
                      <a:gd name="connsiteX0" fmla="*/ 4476 w 102863"/>
                      <a:gd name="connsiteY0" fmla="*/ 220027 h 220027"/>
                      <a:gd name="connsiteX1" fmla="*/ 2705 w 102863"/>
                      <a:gd name="connsiteY1" fmla="*/ 219670 h 220027"/>
                      <a:gd name="connsiteX2" fmla="*/ 367 w 102863"/>
                      <a:gd name="connsiteY2" fmla="*/ 213976 h 220027"/>
                      <a:gd name="connsiteX3" fmla="*/ 94279 w 102863"/>
                      <a:gd name="connsiteY3" fmla="*/ 2622 h 220027"/>
                      <a:gd name="connsiteX4" fmla="*/ 100158 w 102863"/>
                      <a:gd name="connsiteY4" fmla="*/ 349 h 220027"/>
                      <a:gd name="connsiteX5" fmla="*/ 102496 w 102863"/>
                      <a:gd name="connsiteY5" fmla="*/ 6044 h 220027"/>
                      <a:gd name="connsiteX6" fmla="*/ 8585 w 102863"/>
                      <a:gd name="connsiteY6" fmla="*/ 217398 h 220027"/>
                      <a:gd name="connsiteX7" fmla="*/ 4476 w 102863"/>
                      <a:gd name="connsiteY7" fmla="*/ 220027 h 220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2863" h="220027">
                        <a:moveTo>
                          <a:pt x="4476" y="220027"/>
                        </a:moveTo>
                        <a:cubicBezTo>
                          <a:pt x="3881" y="220027"/>
                          <a:pt x="3287" y="219908"/>
                          <a:pt x="2705" y="219670"/>
                        </a:cubicBezTo>
                        <a:cubicBezTo>
                          <a:pt x="433" y="218719"/>
                          <a:pt x="-611" y="216169"/>
                          <a:pt x="367" y="213976"/>
                        </a:cubicBezTo>
                        <a:lnTo>
                          <a:pt x="94279" y="2622"/>
                        </a:lnTo>
                        <a:cubicBezTo>
                          <a:pt x="95256" y="428"/>
                          <a:pt x="97885" y="-589"/>
                          <a:pt x="100158" y="349"/>
                        </a:cubicBezTo>
                        <a:cubicBezTo>
                          <a:pt x="102430" y="1300"/>
                          <a:pt x="103474" y="3850"/>
                          <a:pt x="102496" y="6044"/>
                        </a:cubicBezTo>
                        <a:lnTo>
                          <a:pt x="8585" y="217398"/>
                        </a:lnTo>
                        <a:cubicBezTo>
                          <a:pt x="7858" y="219036"/>
                          <a:pt x="6207" y="220027"/>
                          <a:pt x="4476" y="220027"/>
                        </a:cubicBezTo>
                        <a:close/>
                      </a:path>
                    </a:pathLst>
                  </a:custGeom>
                  <a:solidFill>
                    <a:srgbClr val="8078D5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438" name="Forme libre : forme 3219">
                    <a:extLst>
                      <a:ext uri="{FF2B5EF4-FFF2-40B4-BE49-F238E27FC236}">
                        <a16:creationId xmlns:a16="http://schemas.microsoft.com/office/drawing/2014/main" id="{9A761F69-8EF5-6C8B-7945-9C0C525B545C}"/>
                      </a:ext>
                    </a:extLst>
                  </p:cNvPr>
                  <p:cNvSpPr/>
                  <p:nvPr/>
                </p:nvSpPr>
                <p:spPr>
                  <a:xfrm>
                    <a:off x="3986711" y="3943686"/>
                    <a:ext cx="102863" cy="220034"/>
                  </a:xfrm>
                  <a:custGeom>
                    <a:avLst/>
                    <a:gdLst>
                      <a:gd name="connsiteX0" fmla="*/ 98388 w 102863"/>
                      <a:gd name="connsiteY0" fmla="*/ 220035 h 220034"/>
                      <a:gd name="connsiteX1" fmla="*/ 94279 w 102863"/>
                      <a:gd name="connsiteY1" fmla="*/ 217405 h 220034"/>
                      <a:gd name="connsiteX2" fmla="*/ 367 w 102863"/>
                      <a:gd name="connsiteY2" fmla="*/ 6051 h 220034"/>
                      <a:gd name="connsiteX3" fmla="*/ 2705 w 102863"/>
                      <a:gd name="connsiteY3" fmla="*/ 357 h 220034"/>
                      <a:gd name="connsiteX4" fmla="*/ 8585 w 102863"/>
                      <a:gd name="connsiteY4" fmla="*/ 2629 h 220034"/>
                      <a:gd name="connsiteX5" fmla="*/ 102496 w 102863"/>
                      <a:gd name="connsiteY5" fmla="*/ 213983 h 220034"/>
                      <a:gd name="connsiteX6" fmla="*/ 100158 w 102863"/>
                      <a:gd name="connsiteY6" fmla="*/ 219678 h 220034"/>
                      <a:gd name="connsiteX7" fmla="*/ 98388 w 102863"/>
                      <a:gd name="connsiteY7" fmla="*/ 220035 h 220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2863" h="220034">
                        <a:moveTo>
                          <a:pt x="98388" y="220035"/>
                        </a:moveTo>
                        <a:cubicBezTo>
                          <a:pt x="96657" y="220035"/>
                          <a:pt x="95005" y="219057"/>
                          <a:pt x="94279" y="217405"/>
                        </a:cubicBezTo>
                        <a:lnTo>
                          <a:pt x="367" y="6051"/>
                        </a:lnTo>
                        <a:cubicBezTo>
                          <a:pt x="-611" y="3858"/>
                          <a:pt x="433" y="1308"/>
                          <a:pt x="2705" y="357"/>
                        </a:cubicBezTo>
                        <a:cubicBezTo>
                          <a:pt x="4978" y="-595"/>
                          <a:pt x="7607" y="423"/>
                          <a:pt x="8585" y="2629"/>
                        </a:cubicBezTo>
                        <a:lnTo>
                          <a:pt x="102496" y="213983"/>
                        </a:lnTo>
                        <a:cubicBezTo>
                          <a:pt x="103474" y="216177"/>
                          <a:pt x="102430" y="218727"/>
                          <a:pt x="100158" y="219678"/>
                        </a:cubicBezTo>
                        <a:cubicBezTo>
                          <a:pt x="99577" y="219916"/>
                          <a:pt x="98982" y="220035"/>
                          <a:pt x="98388" y="220035"/>
                        </a:cubicBezTo>
                        <a:close/>
                      </a:path>
                    </a:pathLst>
                  </a:custGeom>
                  <a:solidFill>
                    <a:srgbClr val="8078D5"/>
                  </a:solidFill>
                  <a:ln w="13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  <p:sp>
              <p:nvSpPr>
                <p:cNvPr id="434" name="Forme libre : forme 3220">
                  <a:extLst>
                    <a:ext uri="{FF2B5EF4-FFF2-40B4-BE49-F238E27FC236}">
                      <a16:creationId xmlns:a16="http://schemas.microsoft.com/office/drawing/2014/main" id="{A4592010-7109-4CAB-B593-030D47E4CAED}"/>
                    </a:ext>
                  </a:extLst>
                </p:cNvPr>
                <p:cNvSpPr/>
                <p:nvPr/>
              </p:nvSpPr>
              <p:spPr>
                <a:xfrm>
                  <a:off x="3659877" y="3934173"/>
                  <a:ext cx="436316" cy="23160"/>
                </a:xfrm>
                <a:custGeom>
                  <a:avLst/>
                  <a:gdLst>
                    <a:gd name="connsiteX0" fmla="*/ 436241 w 436316"/>
                    <a:gd name="connsiteY0" fmla="*/ 5628 h 23160"/>
                    <a:gd name="connsiteX1" fmla="*/ 435355 w 436316"/>
                    <a:gd name="connsiteY1" fmla="*/ 1718 h 23160"/>
                    <a:gd name="connsiteX2" fmla="*/ 432092 w 436316"/>
                    <a:gd name="connsiteY2" fmla="*/ 0 h 23160"/>
                    <a:gd name="connsiteX3" fmla="*/ 4865 w 436316"/>
                    <a:gd name="connsiteY3" fmla="*/ 0 h 23160"/>
                    <a:gd name="connsiteX4" fmla="*/ 769 w 436316"/>
                    <a:gd name="connsiteY4" fmla="*/ 2510 h 23160"/>
                    <a:gd name="connsiteX5" fmla="*/ 452 w 436316"/>
                    <a:gd name="connsiteY5" fmla="*/ 7729 h 23160"/>
                    <a:gd name="connsiteX6" fmla="*/ 5076 w 436316"/>
                    <a:gd name="connsiteY6" fmla="*/ 18946 h 23160"/>
                    <a:gd name="connsiteX7" fmla="*/ 10956 w 436316"/>
                    <a:gd name="connsiteY7" fmla="*/ 23161 h 23160"/>
                    <a:gd name="connsiteX8" fmla="*/ 429146 w 436316"/>
                    <a:gd name="connsiteY8" fmla="*/ 23161 h 23160"/>
                    <a:gd name="connsiteX9" fmla="*/ 433968 w 436316"/>
                    <a:gd name="connsiteY9" fmla="*/ 18708 h 23160"/>
                    <a:gd name="connsiteX10" fmla="*/ 436227 w 436316"/>
                    <a:gd name="connsiteY10" fmla="*/ 5628 h 23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36316" h="23160">
                      <a:moveTo>
                        <a:pt x="436241" y="5628"/>
                      </a:moveTo>
                      <a:cubicBezTo>
                        <a:pt x="436479" y="4241"/>
                        <a:pt x="436148" y="2814"/>
                        <a:pt x="435355" y="1718"/>
                      </a:cubicBezTo>
                      <a:cubicBezTo>
                        <a:pt x="434549" y="634"/>
                        <a:pt x="433360" y="0"/>
                        <a:pt x="432092" y="0"/>
                      </a:cubicBezTo>
                      <a:lnTo>
                        <a:pt x="4865" y="0"/>
                      </a:lnTo>
                      <a:cubicBezTo>
                        <a:pt x="3200" y="0"/>
                        <a:pt x="1668" y="951"/>
                        <a:pt x="769" y="2510"/>
                      </a:cubicBezTo>
                      <a:cubicBezTo>
                        <a:pt x="-129" y="4069"/>
                        <a:pt x="-248" y="6038"/>
                        <a:pt x="452" y="7729"/>
                      </a:cubicBezTo>
                      <a:lnTo>
                        <a:pt x="5076" y="18946"/>
                      </a:lnTo>
                      <a:cubicBezTo>
                        <a:pt x="6133" y="21509"/>
                        <a:pt x="8432" y="23161"/>
                        <a:pt x="10956" y="23161"/>
                      </a:cubicBezTo>
                      <a:lnTo>
                        <a:pt x="429146" y="23161"/>
                      </a:lnTo>
                      <a:cubicBezTo>
                        <a:pt x="431498" y="23161"/>
                        <a:pt x="433519" y="21298"/>
                        <a:pt x="433968" y="18708"/>
                      </a:cubicBezTo>
                      <a:lnTo>
                        <a:pt x="436227" y="5628"/>
                      </a:lnTo>
                      <a:close/>
                    </a:path>
                  </a:pathLst>
                </a:custGeom>
                <a:solidFill>
                  <a:srgbClr val="8078D5"/>
                </a:solidFill>
                <a:ln w="13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</p:grpSp>
      <p:sp>
        <p:nvSpPr>
          <p:cNvPr id="612" name="Espace réservé du texte 3">
            <a:extLst>
              <a:ext uri="{FF2B5EF4-FFF2-40B4-BE49-F238E27FC236}">
                <a16:creationId xmlns:a16="http://schemas.microsoft.com/office/drawing/2014/main" id="{926F4AB0-74B1-958A-B11C-84F7FEF443B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7338" y="1100127"/>
            <a:ext cx="8568000" cy="3528000"/>
          </a:xfrm>
        </p:spPr>
        <p:txBody>
          <a:bodyPr/>
          <a:lstStyle/>
          <a:p>
            <a:pPr lvl="0"/>
            <a:r>
              <a:rPr lang="fr-FR" sz="2000" dirty="0" err="1"/>
              <a:t>Nowadays</a:t>
            </a:r>
            <a:r>
              <a:rPr lang="fr-FR" sz="2000" dirty="0"/>
              <a:t>, </a:t>
            </a:r>
            <a:r>
              <a:rPr lang="fr-FR" sz="2000" dirty="0" err="1"/>
              <a:t>when</a:t>
            </a:r>
            <a:r>
              <a:rPr lang="fr-FR" sz="2000" dirty="0"/>
              <a:t> </a:t>
            </a:r>
            <a:r>
              <a:rPr lang="fr-FR" sz="2000" dirty="0" err="1"/>
              <a:t>developping</a:t>
            </a:r>
            <a:r>
              <a:rPr lang="fr-FR" sz="2000" dirty="0"/>
              <a:t> new software </a:t>
            </a:r>
            <a:r>
              <a:rPr lang="fr-FR" sz="2000" dirty="0" err="1"/>
              <a:t>systems</a:t>
            </a:r>
            <a:r>
              <a:rPr lang="fr-FR" sz="2000" dirty="0"/>
              <a:t>:</a:t>
            </a:r>
          </a:p>
          <a:p>
            <a:pPr lvl="1"/>
            <a:r>
              <a:rPr lang="fr-FR" sz="2000" dirty="0"/>
              <a:t>20-50% time </a:t>
            </a:r>
            <a:r>
              <a:rPr lang="fr-FR" sz="2000" dirty="0" err="1"/>
              <a:t>spent</a:t>
            </a:r>
            <a:r>
              <a:rPr lang="fr-FR" sz="2000" dirty="0"/>
              <a:t> on </a:t>
            </a:r>
            <a:r>
              <a:rPr lang="fr-FR" sz="2000" dirty="0" err="1"/>
              <a:t>testing</a:t>
            </a:r>
            <a:endParaRPr lang="fr-FR" sz="2000" dirty="0"/>
          </a:p>
          <a:p>
            <a:r>
              <a:rPr lang="fr-FR" sz="2000" dirty="0" err="1"/>
              <a:t>We</a:t>
            </a:r>
            <a:r>
              <a:rPr lang="fr-FR" sz="2000" dirty="0"/>
              <a:t> test </a:t>
            </a:r>
            <a:r>
              <a:rPr lang="fr-FR" sz="2000" dirty="0" err="1"/>
              <a:t>because</a:t>
            </a:r>
            <a:r>
              <a:rPr lang="fr-FR" sz="2000" dirty="0"/>
              <a:t> </a:t>
            </a:r>
            <a:r>
              <a:rPr lang="fr-FR" sz="2000" dirty="0" err="1"/>
              <a:t>we</a:t>
            </a:r>
            <a:r>
              <a:rPr lang="fr-FR" sz="2000" dirty="0"/>
              <a:t> </a:t>
            </a:r>
            <a:r>
              <a:rPr lang="fr-FR" sz="2000" dirty="0" err="1"/>
              <a:t>want</a:t>
            </a:r>
            <a:r>
              <a:rPr lang="fr-FR" sz="2000" dirty="0"/>
              <a:t>:</a:t>
            </a:r>
          </a:p>
          <a:p>
            <a:pPr lvl="1"/>
            <a:r>
              <a:rPr lang="fr-FR" sz="2000" dirty="0"/>
              <a:t>Bug </a:t>
            </a:r>
            <a:r>
              <a:rPr lang="fr-FR" sz="2000" dirty="0" err="1"/>
              <a:t>detection</a:t>
            </a:r>
            <a:r>
              <a:rPr lang="fr-FR" sz="2000" dirty="0"/>
              <a:t> and </a:t>
            </a:r>
            <a:r>
              <a:rPr lang="fr-FR" sz="2000" dirty="0" err="1"/>
              <a:t>prevention</a:t>
            </a:r>
            <a:endParaRPr lang="fr-FR" sz="2000" dirty="0"/>
          </a:p>
          <a:p>
            <a:pPr lvl="1"/>
            <a:r>
              <a:rPr lang="fr-FR" sz="2000" dirty="0" err="1"/>
              <a:t>Quality</a:t>
            </a:r>
            <a:r>
              <a:rPr lang="fr-FR" sz="2000" dirty="0"/>
              <a:t> assurance</a:t>
            </a:r>
          </a:p>
          <a:p>
            <a:pPr lvl="1"/>
            <a:r>
              <a:rPr lang="fr-FR" sz="2000" dirty="0"/>
              <a:t>User satisfaction</a:t>
            </a:r>
          </a:p>
          <a:p>
            <a:pPr lvl="1"/>
            <a:r>
              <a:rPr lang="fr-FR" sz="2000" dirty="0"/>
              <a:t>Non-</a:t>
            </a:r>
            <a:r>
              <a:rPr lang="fr-FR" sz="2000" dirty="0" err="1"/>
              <a:t>regression</a:t>
            </a:r>
            <a:endParaRPr lang="fr-FR" sz="2000" dirty="0"/>
          </a:p>
          <a:p>
            <a:pPr lvl="1"/>
            <a:r>
              <a:rPr lang="fr-FR" sz="2000" dirty="0"/>
              <a:t>Confidence</a:t>
            </a:r>
          </a:p>
          <a:p>
            <a:pPr lvl="1"/>
            <a:r>
              <a:rPr lang="fr-FR" sz="2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2524863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4E0DD-F526-4C48-73D8-F29E7821D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Our Test </a:t>
            </a:r>
            <a:r>
              <a:rPr lang="fr-FR" dirty="0" err="1"/>
              <a:t>Generation</a:t>
            </a:r>
            <a:r>
              <a:rPr lang="fr-FR" dirty="0"/>
              <a:t> </a:t>
            </a:r>
            <a:r>
              <a:rPr lang="fr-FR" dirty="0" err="1"/>
              <a:t>Approach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C0CA1-D542-D93C-4960-1305E50B06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sz="2000" dirty="0" err="1"/>
              <a:t>Using</a:t>
            </a:r>
            <a:r>
              <a:rPr lang="fr-FR" sz="2000" dirty="0"/>
              <a:t> software </a:t>
            </a:r>
            <a:r>
              <a:rPr lang="fr-FR" sz="2000" dirty="0" err="1"/>
              <a:t>models</a:t>
            </a:r>
            <a:r>
              <a:rPr lang="fr-FR" sz="2000" dirty="0"/>
              <a:t> and </a:t>
            </a:r>
            <a:r>
              <a:rPr lang="fr-FR" sz="2000" dirty="0" err="1"/>
              <a:t>execution</a:t>
            </a:r>
            <a:r>
              <a:rPr lang="fr-FR" sz="2000" dirty="0"/>
              <a:t> traces </a:t>
            </a:r>
          </a:p>
          <a:p>
            <a:pPr lvl="1"/>
            <a:r>
              <a:rPr lang="fr-FR" sz="2000" dirty="0" err="1"/>
              <a:t>static</a:t>
            </a:r>
            <a:r>
              <a:rPr lang="fr-FR" sz="2000" dirty="0"/>
              <a:t> and </a:t>
            </a:r>
            <a:r>
              <a:rPr lang="fr-FR" sz="2000" dirty="0" err="1"/>
              <a:t>dynamic</a:t>
            </a:r>
            <a:r>
              <a:rPr lang="fr-FR" sz="2000" dirty="0"/>
              <a:t> </a:t>
            </a:r>
            <a:r>
              <a:rPr lang="fr-FR" sz="2000" dirty="0" err="1"/>
              <a:t>analysis</a:t>
            </a:r>
            <a:endParaRPr lang="fr-FR" sz="2000" dirty="0"/>
          </a:p>
          <a:p>
            <a:r>
              <a:rPr lang="fr-FR" sz="2000" dirty="0"/>
              <a:t>Our objective </a:t>
            </a:r>
            <a:r>
              <a:rPr lang="fr-FR" sz="2000" dirty="0" err="1"/>
              <a:t>is</a:t>
            </a:r>
            <a:r>
              <a:rPr lang="fr-FR" sz="2000" dirty="0"/>
              <a:t> to </a:t>
            </a:r>
            <a:r>
              <a:rPr lang="fr-FR" sz="2000" dirty="0" err="1"/>
              <a:t>generate</a:t>
            </a:r>
            <a:r>
              <a:rPr lang="fr-FR" sz="2000" dirty="0"/>
              <a:t> tests </a:t>
            </a:r>
            <a:r>
              <a:rPr lang="fr-FR" sz="2000" dirty="0" err="1"/>
              <a:t>that</a:t>
            </a:r>
            <a:r>
              <a:rPr lang="fr-FR" sz="2000" dirty="0"/>
              <a:t> are:</a:t>
            </a:r>
          </a:p>
          <a:p>
            <a:pPr lvl="1"/>
            <a:r>
              <a:rPr lang="fr-FR" sz="2000" dirty="0"/>
              <a:t>Relevant</a:t>
            </a:r>
          </a:p>
          <a:p>
            <a:pPr lvl="1"/>
            <a:r>
              <a:rPr lang="fr-FR" sz="2000" dirty="0" err="1"/>
              <a:t>Readable</a:t>
            </a:r>
            <a:endParaRPr lang="fr-FR" sz="2000" dirty="0"/>
          </a:p>
          <a:p>
            <a:pPr lvl="1"/>
            <a:r>
              <a:rPr lang="fr-FR" sz="2000" dirty="0" err="1"/>
              <a:t>Maintainable</a:t>
            </a:r>
            <a:endParaRPr lang="fr-FR" sz="2000" dirty="0"/>
          </a:p>
          <a:p>
            <a:pPr lvl="1"/>
            <a:r>
              <a:rPr lang="fr-FR" sz="2000" dirty="0"/>
              <a:t>Not </a:t>
            </a:r>
            <a:r>
              <a:rPr lang="fr-FR" sz="2000" dirty="0" err="1"/>
              <a:t>requiring</a:t>
            </a:r>
            <a:r>
              <a:rPr lang="fr-FR" sz="2000" dirty="0"/>
              <a:t> </a:t>
            </a:r>
            <a:r>
              <a:rPr lang="fr-FR" sz="2000" dirty="0" err="1"/>
              <a:t>existing</a:t>
            </a:r>
            <a:r>
              <a:rPr lang="fr-FR" sz="2000" dirty="0"/>
              <a:t> tests</a:t>
            </a:r>
          </a:p>
          <a:p>
            <a:pPr lvl="1"/>
            <a:r>
              <a:rPr lang="fr-FR" sz="2000" dirty="0"/>
              <a:t>Not </a:t>
            </a:r>
            <a:r>
              <a:rPr lang="fr-FR" sz="2000" dirty="0" err="1"/>
              <a:t>contaminating</a:t>
            </a:r>
            <a:endParaRPr lang="fr-FR" sz="2000" dirty="0"/>
          </a:p>
        </p:txBody>
      </p:sp>
      <p:grpSp>
        <p:nvGrpSpPr>
          <p:cNvPr id="4" name="Graphique 4356">
            <a:extLst>
              <a:ext uri="{FF2B5EF4-FFF2-40B4-BE49-F238E27FC236}">
                <a16:creationId xmlns:a16="http://schemas.microsoft.com/office/drawing/2014/main" id="{8ACE9F15-84C9-3779-7977-9B4E31A0A292}"/>
              </a:ext>
            </a:extLst>
          </p:cNvPr>
          <p:cNvGrpSpPr>
            <a:grpSpLocks noChangeAspect="1"/>
          </p:cNvGrpSpPr>
          <p:nvPr/>
        </p:nvGrpSpPr>
        <p:grpSpPr>
          <a:xfrm>
            <a:off x="5030429" y="2329583"/>
            <a:ext cx="2749190" cy="2475051"/>
            <a:chOff x="734539" y="1146326"/>
            <a:chExt cx="1318204" cy="1186759"/>
          </a:xfrm>
        </p:grpSpPr>
        <p:grpSp>
          <p:nvGrpSpPr>
            <p:cNvPr id="5" name="Graphique 4356">
              <a:extLst>
                <a:ext uri="{FF2B5EF4-FFF2-40B4-BE49-F238E27FC236}">
                  <a16:creationId xmlns:a16="http://schemas.microsoft.com/office/drawing/2014/main" id="{2C07C939-69B2-2103-8DAE-2D1E7373378D}"/>
                </a:ext>
              </a:extLst>
            </p:cNvPr>
            <p:cNvGrpSpPr/>
            <p:nvPr/>
          </p:nvGrpSpPr>
          <p:grpSpPr>
            <a:xfrm>
              <a:off x="745646" y="1477833"/>
              <a:ext cx="1307096" cy="770156"/>
              <a:chOff x="745646" y="1477833"/>
              <a:chExt cx="1307096" cy="770156"/>
            </a:xfrm>
          </p:grpSpPr>
          <p:grpSp>
            <p:nvGrpSpPr>
              <p:cNvPr id="104" name="Graphique 4356">
                <a:extLst>
                  <a:ext uri="{FF2B5EF4-FFF2-40B4-BE49-F238E27FC236}">
                    <a16:creationId xmlns:a16="http://schemas.microsoft.com/office/drawing/2014/main" id="{94212428-7C3D-2418-F7FA-1A7F3936178E}"/>
                  </a:ext>
                </a:extLst>
              </p:cNvPr>
              <p:cNvGrpSpPr/>
              <p:nvPr/>
            </p:nvGrpSpPr>
            <p:grpSpPr>
              <a:xfrm>
                <a:off x="803880" y="1477833"/>
                <a:ext cx="1174160" cy="717274"/>
                <a:chOff x="803880" y="1477833"/>
                <a:chExt cx="1174160" cy="717274"/>
              </a:xfrm>
            </p:grpSpPr>
            <p:sp>
              <p:nvSpPr>
                <p:cNvPr id="109" name="Forme libre : forme 5905">
                  <a:extLst>
                    <a:ext uri="{FF2B5EF4-FFF2-40B4-BE49-F238E27FC236}">
                      <a16:creationId xmlns:a16="http://schemas.microsoft.com/office/drawing/2014/main" id="{752D9A31-107E-93F1-26C6-2E344D819401}"/>
                    </a:ext>
                  </a:extLst>
                </p:cNvPr>
                <p:cNvSpPr/>
                <p:nvPr/>
              </p:nvSpPr>
              <p:spPr>
                <a:xfrm>
                  <a:off x="803880" y="1477833"/>
                  <a:ext cx="1174160" cy="717274"/>
                </a:xfrm>
                <a:custGeom>
                  <a:avLst/>
                  <a:gdLst>
                    <a:gd name="connsiteX0" fmla="*/ 1158929 w 1174160"/>
                    <a:gd name="connsiteY0" fmla="*/ 696797 h 717274"/>
                    <a:gd name="connsiteX1" fmla="*/ 1138426 w 1174160"/>
                    <a:gd name="connsiteY1" fmla="*/ 717274 h 717274"/>
                    <a:gd name="connsiteX2" fmla="*/ 29730 w 1174160"/>
                    <a:gd name="connsiteY2" fmla="*/ 717274 h 717274"/>
                    <a:gd name="connsiteX3" fmla="*/ 9227 w 1174160"/>
                    <a:gd name="connsiteY3" fmla="*/ 696797 h 717274"/>
                    <a:gd name="connsiteX4" fmla="*/ 0 w 1174160"/>
                    <a:gd name="connsiteY4" fmla="*/ 59660 h 717274"/>
                    <a:gd name="connsiteX5" fmla="*/ 37600 w 1174160"/>
                    <a:gd name="connsiteY5" fmla="*/ 28051 h 717274"/>
                    <a:gd name="connsiteX6" fmla="*/ 1121133 w 1174160"/>
                    <a:gd name="connsiteY6" fmla="*/ 17 h 717274"/>
                    <a:gd name="connsiteX7" fmla="*/ 1158981 w 1174160"/>
                    <a:gd name="connsiteY7" fmla="*/ 15078 h 717274"/>
                    <a:gd name="connsiteX8" fmla="*/ 1174146 w 1174160"/>
                    <a:gd name="connsiteY8" fmla="*/ 52861 h 717274"/>
                    <a:gd name="connsiteX9" fmla="*/ 1158916 w 1174160"/>
                    <a:gd name="connsiteY9" fmla="*/ 696797 h 717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174160" h="717274">
                      <a:moveTo>
                        <a:pt x="1158929" y="696797"/>
                      </a:moveTo>
                      <a:cubicBezTo>
                        <a:pt x="1158929" y="708060"/>
                        <a:pt x="1149702" y="717274"/>
                        <a:pt x="1138426" y="717274"/>
                      </a:cubicBezTo>
                      <a:lnTo>
                        <a:pt x="29730" y="717274"/>
                      </a:lnTo>
                      <a:cubicBezTo>
                        <a:pt x="18454" y="717274"/>
                        <a:pt x="9227" y="708060"/>
                        <a:pt x="9227" y="696797"/>
                      </a:cubicBezTo>
                      <a:lnTo>
                        <a:pt x="0" y="59660"/>
                      </a:lnTo>
                      <a:cubicBezTo>
                        <a:pt x="0" y="48397"/>
                        <a:pt x="13273" y="26406"/>
                        <a:pt x="37600" y="28051"/>
                      </a:cubicBezTo>
                      <a:lnTo>
                        <a:pt x="1121133" y="17"/>
                      </a:lnTo>
                      <a:cubicBezTo>
                        <a:pt x="1135280" y="-348"/>
                        <a:pt x="1148958" y="5094"/>
                        <a:pt x="1158981" y="15078"/>
                      </a:cubicBezTo>
                      <a:cubicBezTo>
                        <a:pt x="1169004" y="25062"/>
                        <a:pt x="1174485" y="38713"/>
                        <a:pt x="1174146" y="52861"/>
                      </a:cubicBezTo>
                      <a:lnTo>
                        <a:pt x="1158916" y="696797"/>
                      </a:lnTo>
                      <a:close/>
                    </a:path>
                  </a:pathLst>
                </a:custGeom>
                <a:solidFill>
                  <a:srgbClr val="332989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0" name="Forme libre : forme 5906">
                  <a:extLst>
                    <a:ext uri="{FF2B5EF4-FFF2-40B4-BE49-F238E27FC236}">
                      <a16:creationId xmlns:a16="http://schemas.microsoft.com/office/drawing/2014/main" id="{161C0E74-308C-B2B5-022A-149347451C01}"/>
                    </a:ext>
                  </a:extLst>
                </p:cNvPr>
                <p:cNvSpPr/>
                <p:nvPr/>
              </p:nvSpPr>
              <p:spPr>
                <a:xfrm>
                  <a:off x="832253" y="1502126"/>
                  <a:ext cx="1125764" cy="672243"/>
                </a:xfrm>
                <a:custGeom>
                  <a:avLst/>
                  <a:gdLst>
                    <a:gd name="connsiteX0" fmla="*/ 1110314 w 1125764"/>
                    <a:gd name="connsiteY0" fmla="*/ 652850 h 672243"/>
                    <a:gd name="connsiteX1" fmla="*/ 1090920 w 1125764"/>
                    <a:gd name="connsiteY1" fmla="*/ 672243 h 672243"/>
                    <a:gd name="connsiteX2" fmla="*/ 28099 w 1125764"/>
                    <a:gd name="connsiteY2" fmla="*/ 672243 h 672243"/>
                    <a:gd name="connsiteX3" fmla="*/ 8705 w 1125764"/>
                    <a:gd name="connsiteY3" fmla="*/ 652850 h 672243"/>
                    <a:gd name="connsiteX4" fmla="*/ 0 w 1125764"/>
                    <a:gd name="connsiteY4" fmla="*/ 74455 h 672243"/>
                    <a:gd name="connsiteX5" fmla="*/ 50038 w 1125764"/>
                    <a:gd name="connsiteY5" fmla="*/ 27876 h 672243"/>
                    <a:gd name="connsiteX6" fmla="*/ 1088506 w 1125764"/>
                    <a:gd name="connsiteY6" fmla="*/ 13 h 672243"/>
                    <a:gd name="connsiteX7" fmla="*/ 1115090 w 1125764"/>
                    <a:gd name="connsiteY7" fmla="*/ 10597 h 672243"/>
                    <a:gd name="connsiteX8" fmla="*/ 1125753 w 1125764"/>
                    <a:gd name="connsiteY8" fmla="*/ 37169 h 672243"/>
                    <a:gd name="connsiteX9" fmla="*/ 1110314 w 1125764"/>
                    <a:gd name="connsiteY9" fmla="*/ 652850 h 672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125764" h="672243">
                      <a:moveTo>
                        <a:pt x="1110314" y="652850"/>
                      </a:moveTo>
                      <a:cubicBezTo>
                        <a:pt x="1110314" y="663512"/>
                        <a:pt x="1101583" y="672243"/>
                        <a:pt x="1090920" y="672243"/>
                      </a:cubicBezTo>
                      <a:lnTo>
                        <a:pt x="28099" y="672243"/>
                      </a:lnTo>
                      <a:cubicBezTo>
                        <a:pt x="17436" y="672243"/>
                        <a:pt x="8705" y="663512"/>
                        <a:pt x="8705" y="652850"/>
                      </a:cubicBezTo>
                      <a:lnTo>
                        <a:pt x="0" y="74455"/>
                      </a:lnTo>
                      <a:cubicBezTo>
                        <a:pt x="1031" y="39648"/>
                        <a:pt x="31544" y="27146"/>
                        <a:pt x="50038" y="27876"/>
                      </a:cubicBezTo>
                      <a:lnTo>
                        <a:pt x="1088506" y="13"/>
                      </a:lnTo>
                      <a:cubicBezTo>
                        <a:pt x="1098450" y="-248"/>
                        <a:pt x="1108056" y="3575"/>
                        <a:pt x="1115090" y="10597"/>
                      </a:cubicBezTo>
                      <a:cubicBezTo>
                        <a:pt x="1122125" y="17618"/>
                        <a:pt x="1126001" y="27224"/>
                        <a:pt x="1125753" y="37169"/>
                      </a:cubicBezTo>
                      <a:lnTo>
                        <a:pt x="1110314" y="652850"/>
                      </a:lnTo>
                      <a:close/>
                    </a:path>
                  </a:pathLst>
                </a:custGeom>
                <a:solidFill>
                  <a:srgbClr val="DAD9FC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1" name="Forme libre : forme 5907">
                  <a:extLst>
                    <a:ext uri="{FF2B5EF4-FFF2-40B4-BE49-F238E27FC236}">
                      <a16:creationId xmlns:a16="http://schemas.microsoft.com/office/drawing/2014/main" id="{1D7952D5-5AF9-AA1F-3138-0D87CCF26EC9}"/>
                    </a:ext>
                  </a:extLst>
                </p:cNvPr>
                <p:cNvSpPr/>
                <p:nvPr/>
              </p:nvSpPr>
              <p:spPr>
                <a:xfrm>
                  <a:off x="846544" y="1533422"/>
                  <a:ext cx="378858" cy="230571"/>
                </a:xfrm>
                <a:custGeom>
                  <a:avLst/>
                  <a:gdLst>
                    <a:gd name="connsiteX0" fmla="*/ 4215 w 378858"/>
                    <a:gd name="connsiteY0" fmla="*/ 230559 h 230571"/>
                    <a:gd name="connsiteX1" fmla="*/ 2636 w 378858"/>
                    <a:gd name="connsiteY1" fmla="*/ 229006 h 230571"/>
                    <a:gd name="connsiteX2" fmla="*/ 0 w 378858"/>
                    <a:gd name="connsiteY2" fmla="*/ 49359 h 230571"/>
                    <a:gd name="connsiteX3" fmla="*/ 10989 w 378858"/>
                    <a:gd name="connsiteY3" fmla="*/ 20842 h 230571"/>
                    <a:gd name="connsiteX4" fmla="*/ 45626 w 378858"/>
                    <a:gd name="connsiteY4" fmla="*/ 8901 h 230571"/>
                    <a:gd name="connsiteX5" fmla="*/ 377252 w 378858"/>
                    <a:gd name="connsiteY5" fmla="*/ 0 h 230571"/>
                    <a:gd name="connsiteX6" fmla="*/ 377291 w 378858"/>
                    <a:gd name="connsiteY6" fmla="*/ 0 h 230571"/>
                    <a:gd name="connsiteX7" fmla="*/ 378857 w 378858"/>
                    <a:gd name="connsiteY7" fmla="*/ 1527 h 230571"/>
                    <a:gd name="connsiteX8" fmla="*/ 377330 w 378858"/>
                    <a:gd name="connsiteY8" fmla="*/ 3145 h 230571"/>
                    <a:gd name="connsiteX9" fmla="*/ 45613 w 378858"/>
                    <a:gd name="connsiteY9" fmla="*/ 12046 h 230571"/>
                    <a:gd name="connsiteX10" fmla="*/ 13155 w 378858"/>
                    <a:gd name="connsiteY10" fmla="*/ 23126 h 230571"/>
                    <a:gd name="connsiteX11" fmla="*/ 3132 w 378858"/>
                    <a:gd name="connsiteY11" fmla="*/ 49359 h 230571"/>
                    <a:gd name="connsiteX12" fmla="*/ 5769 w 378858"/>
                    <a:gd name="connsiteY12" fmla="*/ 228980 h 230571"/>
                    <a:gd name="connsiteX13" fmla="*/ 4215 w 378858"/>
                    <a:gd name="connsiteY13" fmla="*/ 230572 h 230571"/>
                    <a:gd name="connsiteX14" fmla="*/ 4189 w 378858"/>
                    <a:gd name="connsiteY14" fmla="*/ 230572 h 2305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78858" h="230571">
                      <a:moveTo>
                        <a:pt x="4215" y="230559"/>
                      </a:moveTo>
                      <a:cubicBezTo>
                        <a:pt x="3354" y="230559"/>
                        <a:pt x="2649" y="229867"/>
                        <a:pt x="2636" y="229006"/>
                      </a:cubicBezTo>
                      <a:lnTo>
                        <a:pt x="0" y="49359"/>
                      </a:lnTo>
                      <a:cubicBezTo>
                        <a:pt x="52" y="37352"/>
                        <a:pt x="3746" y="27773"/>
                        <a:pt x="10989" y="20842"/>
                      </a:cubicBezTo>
                      <a:cubicBezTo>
                        <a:pt x="24157" y="8222"/>
                        <a:pt x="44765" y="8862"/>
                        <a:pt x="45626" y="8901"/>
                      </a:cubicBezTo>
                      <a:lnTo>
                        <a:pt x="377252" y="0"/>
                      </a:lnTo>
                      <a:cubicBezTo>
                        <a:pt x="377252" y="0"/>
                        <a:pt x="377278" y="0"/>
                        <a:pt x="377291" y="0"/>
                      </a:cubicBezTo>
                      <a:cubicBezTo>
                        <a:pt x="378140" y="0"/>
                        <a:pt x="378844" y="679"/>
                        <a:pt x="378857" y="1527"/>
                      </a:cubicBezTo>
                      <a:cubicBezTo>
                        <a:pt x="378884" y="2401"/>
                        <a:pt x="378192" y="3119"/>
                        <a:pt x="377330" y="3145"/>
                      </a:cubicBezTo>
                      <a:lnTo>
                        <a:pt x="45613" y="12046"/>
                      </a:lnTo>
                      <a:cubicBezTo>
                        <a:pt x="44700" y="12020"/>
                        <a:pt x="25371" y="11420"/>
                        <a:pt x="13155" y="23126"/>
                      </a:cubicBezTo>
                      <a:cubicBezTo>
                        <a:pt x="6552" y="29443"/>
                        <a:pt x="3184" y="38279"/>
                        <a:pt x="3132" y="49359"/>
                      </a:cubicBezTo>
                      <a:lnTo>
                        <a:pt x="5769" y="228980"/>
                      </a:lnTo>
                      <a:cubicBezTo>
                        <a:pt x="5769" y="229854"/>
                        <a:pt x="5090" y="230559"/>
                        <a:pt x="4215" y="230572"/>
                      </a:cubicBezTo>
                      <a:lnTo>
                        <a:pt x="4189" y="23057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2" name="Forme libre : forme 5908">
                  <a:extLst>
                    <a:ext uri="{FF2B5EF4-FFF2-40B4-BE49-F238E27FC236}">
                      <a16:creationId xmlns:a16="http://schemas.microsoft.com/office/drawing/2014/main" id="{DBD8AA11-0F64-7A02-EACE-EA774DA8E3B7}"/>
                    </a:ext>
                  </a:extLst>
                </p:cNvPr>
                <p:cNvSpPr/>
                <p:nvPr/>
              </p:nvSpPr>
              <p:spPr>
                <a:xfrm>
                  <a:off x="885641" y="1545582"/>
                  <a:ext cx="1033877" cy="605482"/>
                </a:xfrm>
                <a:custGeom>
                  <a:avLst/>
                  <a:gdLst>
                    <a:gd name="connsiteX0" fmla="*/ 2144 w 1033877"/>
                    <a:gd name="connsiteY0" fmla="*/ 577301 h 605482"/>
                    <a:gd name="connsiteX1" fmla="*/ 95 w 1033877"/>
                    <a:gd name="connsiteY1" fmla="*/ 69604 h 605482"/>
                    <a:gd name="connsiteX2" fmla="*/ 141711 w 1033877"/>
                    <a:gd name="connsiteY2" fmla="*/ 22072 h 605482"/>
                    <a:gd name="connsiteX3" fmla="*/ 985719 w 1033877"/>
                    <a:gd name="connsiteY3" fmla="*/ 133 h 605482"/>
                    <a:gd name="connsiteX4" fmla="*/ 1032977 w 1033877"/>
                    <a:gd name="connsiteY4" fmla="*/ 199004 h 605482"/>
                    <a:gd name="connsiteX5" fmla="*/ 1033877 w 1033877"/>
                    <a:gd name="connsiteY5" fmla="*/ 500404 h 605482"/>
                    <a:gd name="connsiteX6" fmla="*/ 927916 w 1033877"/>
                    <a:gd name="connsiteY6" fmla="*/ 605478 h 605482"/>
                    <a:gd name="connsiteX7" fmla="*/ 75516 w 1033877"/>
                    <a:gd name="connsiteY7" fmla="*/ 599292 h 605482"/>
                    <a:gd name="connsiteX8" fmla="*/ 2131 w 1033877"/>
                    <a:gd name="connsiteY8" fmla="*/ 577301 h 6054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33877" h="605482">
                      <a:moveTo>
                        <a:pt x="2144" y="577301"/>
                      </a:moveTo>
                      <a:cubicBezTo>
                        <a:pt x="3253" y="529495"/>
                        <a:pt x="2849" y="106173"/>
                        <a:pt x="95" y="69604"/>
                      </a:cubicBezTo>
                      <a:cubicBezTo>
                        <a:pt x="-2646" y="33048"/>
                        <a:pt x="54296" y="26183"/>
                        <a:pt x="141711" y="22072"/>
                      </a:cubicBezTo>
                      <a:cubicBezTo>
                        <a:pt x="229127" y="17961"/>
                        <a:pt x="966730" y="1673"/>
                        <a:pt x="985719" y="133"/>
                      </a:cubicBezTo>
                      <a:cubicBezTo>
                        <a:pt x="1028409" y="-3325"/>
                        <a:pt x="1031998" y="60416"/>
                        <a:pt x="1032977" y="199004"/>
                      </a:cubicBezTo>
                      <a:cubicBezTo>
                        <a:pt x="1033551" y="281187"/>
                        <a:pt x="1033786" y="409713"/>
                        <a:pt x="1033877" y="500404"/>
                      </a:cubicBezTo>
                      <a:cubicBezTo>
                        <a:pt x="1033943" y="558807"/>
                        <a:pt x="986320" y="606026"/>
                        <a:pt x="927916" y="605478"/>
                      </a:cubicBezTo>
                      <a:cubicBezTo>
                        <a:pt x="687112" y="603233"/>
                        <a:pt x="116549" y="598078"/>
                        <a:pt x="75516" y="599292"/>
                      </a:cubicBezTo>
                      <a:cubicBezTo>
                        <a:pt x="23404" y="600845"/>
                        <a:pt x="1687" y="596251"/>
                        <a:pt x="2131" y="57730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sp>
            <p:nvSpPr>
              <p:cNvPr id="105" name="Forme libre : forme 5909">
                <a:extLst>
                  <a:ext uri="{FF2B5EF4-FFF2-40B4-BE49-F238E27FC236}">
                    <a16:creationId xmlns:a16="http://schemas.microsoft.com/office/drawing/2014/main" id="{21511B74-7279-60A2-AE5B-DDAFFAF24FC3}"/>
                  </a:ext>
                </a:extLst>
              </p:cNvPr>
              <p:cNvSpPr/>
              <p:nvPr/>
            </p:nvSpPr>
            <p:spPr>
              <a:xfrm>
                <a:off x="745646" y="2192014"/>
                <a:ext cx="1307096" cy="55975"/>
              </a:xfrm>
              <a:custGeom>
                <a:avLst/>
                <a:gdLst>
                  <a:gd name="connsiteX0" fmla="*/ 1293706 w 1307096"/>
                  <a:gd name="connsiteY0" fmla="*/ 0 h 55975"/>
                  <a:gd name="connsiteX1" fmla="*/ 1307097 w 1307096"/>
                  <a:gd name="connsiteY1" fmla="*/ 13390 h 55975"/>
                  <a:gd name="connsiteX2" fmla="*/ 1307097 w 1307096"/>
                  <a:gd name="connsiteY2" fmla="*/ 42585 h 55975"/>
                  <a:gd name="connsiteX3" fmla="*/ 1293706 w 1307096"/>
                  <a:gd name="connsiteY3" fmla="*/ 55976 h 55975"/>
                  <a:gd name="connsiteX4" fmla="*/ 13390 w 1307096"/>
                  <a:gd name="connsiteY4" fmla="*/ 55976 h 55975"/>
                  <a:gd name="connsiteX5" fmla="*/ 0 w 1307096"/>
                  <a:gd name="connsiteY5" fmla="*/ 42585 h 55975"/>
                  <a:gd name="connsiteX6" fmla="*/ 0 w 1307096"/>
                  <a:gd name="connsiteY6" fmla="*/ 13390 h 55975"/>
                  <a:gd name="connsiteX7" fmla="*/ 13390 w 1307096"/>
                  <a:gd name="connsiteY7" fmla="*/ 0 h 55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07096" h="55975">
                    <a:moveTo>
                      <a:pt x="1293706" y="0"/>
                    </a:moveTo>
                    <a:cubicBezTo>
                      <a:pt x="1301102" y="0"/>
                      <a:pt x="1307097" y="5995"/>
                      <a:pt x="1307097" y="13390"/>
                    </a:cubicBezTo>
                    <a:lnTo>
                      <a:pt x="1307097" y="42585"/>
                    </a:lnTo>
                    <a:cubicBezTo>
                      <a:pt x="1307097" y="49981"/>
                      <a:pt x="1301102" y="55976"/>
                      <a:pt x="1293706" y="55976"/>
                    </a:cubicBezTo>
                    <a:lnTo>
                      <a:pt x="13390" y="55976"/>
                    </a:lnTo>
                    <a:cubicBezTo>
                      <a:pt x="5995" y="55976"/>
                      <a:pt x="0" y="49981"/>
                      <a:pt x="0" y="42585"/>
                    </a:cubicBezTo>
                    <a:lnTo>
                      <a:pt x="0" y="13390"/>
                    </a:lnTo>
                    <a:cubicBezTo>
                      <a:pt x="0" y="5995"/>
                      <a:pt x="5995" y="0"/>
                      <a:pt x="13390" y="0"/>
                    </a:cubicBezTo>
                    <a:close/>
                  </a:path>
                </a:pathLst>
              </a:custGeom>
              <a:solidFill>
                <a:srgbClr val="332989"/>
              </a:solidFill>
              <a:ln w="13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grpSp>
            <p:nvGrpSpPr>
              <p:cNvPr id="106" name="Graphique 4356">
                <a:extLst>
                  <a:ext uri="{FF2B5EF4-FFF2-40B4-BE49-F238E27FC236}">
                    <a16:creationId xmlns:a16="http://schemas.microsoft.com/office/drawing/2014/main" id="{1721232D-8548-3233-935D-4C3839DD409F}"/>
                  </a:ext>
                </a:extLst>
              </p:cNvPr>
              <p:cNvGrpSpPr/>
              <p:nvPr/>
            </p:nvGrpSpPr>
            <p:grpSpPr>
              <a:xfrm>
                <a:off x="895411" y="1588024"/>
                <a:ext cx="994750" cy="530462"/>
                <a:chOff x="895411" y="1588024"/>
                <a:chExt cx="994750" cy="530462"/>
              </a:xfrm>
              <a:solidFill>
                <a:srgbClr val="DAD9FC"/>
              </a:solidFill>
            </p:grpSpPr>
            <p:sp>
              <p:nvSpPr>
                <p:cNvPr id="107" name="Forme libre : forme 5911">
                  <a:extLst>
                    <a:ext uri="{FF2B5EF4-FFF2-40B4-BE49-F238E27FC236}">
                      <a16:creationId xmlns:a16="http://schemas.microsoft.com/office/drawing/2014/main" id="{E4C9F9A3-A1C0-2530-2600-EA01C7BBBE3D}"/>
                    </a:ext>
                  </a:extLst>
                </p:cNvPr>
                <p:cNvSpPr/>
                <p:nvPr/>
              </p:nvSpPr>
              <p:spPr>
                <a:xfrm>
                  <a:off x="895411" y="1596003"/>
                  <a:ext cx="253433" cy="522483"/>
                </a:xfrm>
                <a:custGeom>
                  <a:avLst/>
                  <a:gdLst>
                    <a:gd name="connsiteX0" fmla="*/ 9 w 253433"/>
                    <a:gd name="connsiteY0" fmla="*/ 37181 h 522483"/>
                    <a:gd name="connsiteX1" fmla="*/ 11285 w 253433"/>
                    <a:gd name="connsiteY1" fmla="*/ 495649 h 522483"/>
                    <a:gd name="connsiteX2" fmla="*/ 37335 w 253433"/>
                    <a:gd name="connsiteY2" fmla="*/ 522482 h 522483"/>
                    <a:gd name="connsiteX3" fmla="*/ 227997 w 253433"/>
                    <a:gd name="connsiteY3" fmla="*/ 520668 h 522483"/>
                    <a:gd name="connsiteX4" fmla="*/ 253433 w 253433"/>
                    <a:gd name="connsiteY4" fmla="*/ 493196 h 522483"/>
                    <a:gd name="connsiteX5" fmla="*/ 251828 w 253433"/>
                    <a:gd name="connsiteY5" fmla="*/ 27458 h 522483"/>
                    <a:gd name="connsiteX6" fmla="*/ 224904 w 253433"/>
                    <a:gd name="connsiteY6" fmla="*/ 25 h 522483"/>
                    <a:gd name="connsiteX7" fmla="*/ 24571 w 253433"/>
                    <a:gd name="connsiteY7" fmla="*/ 9108 h 522483"/>
                    <a:gd name="connsiteX8" fmla="*/ 9 w 253433"/>
                    <a:gd name="connsiteY8" fmla="*/ 37181 h 522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3433" h="522483">
                      <a:moveTo>
                        <a:pt x="9" y="37181"/>
                      </a:moveTo>
                      <a:lnTo>
                        <a:pt x="11285" y="495649"/>
                      </a:lnTo>
                      <a:cubicBezTo>
                        <a:pt x="11650" y="510658"/>
                        <a:pt x="23253" y="522613"/>
                        <a:pt x="37335" y="522482"/>
                      </a:cubicBezTo>
                      <a:lnTo>
                        <a:pt x="227997" y="520668"/>
                      </a:lnTo>
                      <a:cubicBezTo>
                        <a:pt x="242131" y="520537"/>
                        <a:pt x="253485" y="508270"/>
                        <a:pt x="253433" y="493196"/>
                      </a:cubicBezTo>
                      <a:lnTo>
                        <a:pt x="251828" y="27458"/>
                      </a:lnTo>
                      <a:cubicBezTo>
                        <a:pt x="251776" y="11836"/>
                        <a:pt x="239534" y="-628"/>
                        <a:pt x="224904" y="25"/>
                      </a:cubicBezTo>
                      <a:lnTo>
                        <a:pt x="24571" y="9108"/>
                      </a:lnTo>
                      <a:cubicBezTo>
                        <a:pt x="10567" y="9748"/>
                        <a:pt x="-357" y="22224"/>
                        <a:pt x="9" y="37181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8" name="Forme libre : forme 5912">
                  <a:extLst>
                    <a:ext uri="{FF2B5EF4-FFF2-40B4-BE49-F238E27FC236}">
                      <a16:creationId xmlns:a16="http://schemas.microsoft.com/office/drawing/2014/main" id="{A46F3404-D8D8-6B0D-8734-5C513E1177E5}"/>
                    </a:ext>
                  </a:extLst>
                </p:cNvPr>
                <p:cNvSpPr/>
                <p:nvPr/>
              </p:nvSpPr>
              <p:spPr>
                <a:xfrm>
                  <a:off x="1173328" y="1588024"/>
                  <a:ext cx="716833" cy="530188"/>
                </a:xfrm>
                <a:custGeom>
                  <a:avLst/>
                  <a:gdLst>
                    <a:gd name="connsiteX0" fmla="*/ 0 w 716833"/>
                    <a:gd name="connsiteY0" fmla="*/ 38817 h 530188"/>
                    <a:gd name="connsiteX1" fmla="*/ 9136 w 716833"/>
                    <a:gd name="connsiteY1" fmla="*/ 503198 h 530188"/>
                    <a:gd name="connsiteX2" fmla="*/ 34507 w 716833"/>
                    <a:gd name="connsiteY2" fmla="*/ 530187 h 530188"/>
                    <a:gd name="connsiteX3" fmla="*/ 692251 w 716833"/>
                    <a:gd name="connsiteY3" fmla="*/ 522122 h 530188"/>
                    <a:gd name="connsiteX4" fmla="*/ 716826 w 716833"/>
                    <a:gd name="connsiteY4" fmla="*/ 494114 h 530188"/>
                    <a:gd name="connsiteX5" fmla="*/ 706307 w 716833"/>
                    <a:gd name="connsiteY5" fmla="*/ 26901 h 530188"/>
                    <a:gd name="connsiteX6" fmla="*/ 680844 w 716833"/>
                    <a:gd name="connsiteY6" fmla="*/ 3 h 530188"/>
                    <a:gd name="connsiteX7" fmla="*/ 24484 w 716833"/>
                    <a:gd name="connsiteY7" fmla="*/ 10901 h 530188"/>
                    <a:gd name="connsiteX8" fmla="*/ 13 w 716833"/>
                    <a:gd name="connsiteY8" fmla="*/ 38817 h 5301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16833" h="530188">
                      <a:moveTo>
                        <a:pt x="0" y="38817"/>
                      </a:moveTo>
                      <a:lnTo>
                        <a:pt x="9136" y="503198"/>
                      </a:lnTo>
                      <a:cubicBezTo>
                        <a:pt x="9436" y="518298"/>
                        <a:pt x="20764" y="530357"/>
                        <a:pt x="34507" y="530187"/>
                      </a:cubicBezTo>
                      <a:lnTo>
                        <a:pt x="692251" y="522122"/>
                      </a:lnTo>
                      <a:cubicBezTo>
                        <a:pt x="706124" y="521952"/>
                        <a:pt x="717165" y="509371"/>
                        <a:pt x="716826" y="494114"/>
                      </a:cubicBezTo>
                      <a:lnTo>
                        <a:pt x="706307" y="26901"/>
                      </a:lnTo>
                      <a:cubicBezTo>
                        <a:pt x="705968" y="11788"/>
                        <a:pt x="694587" y="-232"/>
                        <a:pt x="680844" y="3"/>
                      </a:cubicBezTo>
                      <a:lnTo>
                        <a:pt x="24484" y="10901"/>
                      </a:lnTo>
                      <a:cubicBezTo>
                        <a:pt x="10676" y="11136"/>
                        <a:pt x="-287" y="23639"/>
                        <a:pt x="13" y="38817"/>
                      </a:cubicBezTo>
                      <a:close/>
                    </a:path>
                  </a:pathLst>
                </a:custGeom>
                <a:solidFill>
                  <a:srgbClr val="DAD9FC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6" name="Graphique 4356">
              <a:extLst>
                <a:ext uri="{FF2B5EF4-FFF2-40B4-BE49-F238E27FC236}">
                  <a16:creationId xmlns:a16="http://schemas.microsoft.com/office/drawing/2014/main" id="{8D3C5959-D04E-72C5-113A-9F73CB6B7787}"/>
                </a:ext>
              </a:extLst>
            </p:cNvPr>
            <p:cNvGrpSpPr/>
            <p:nvPr/>
          </p:nvGrpSpPr>
          <p:grpSpPr>
            <a:xfrm>
              <a:off x="1693292" y="1934861"/>
              <a:ext cx="270242" cy="398224"/>
              <a:chOff x="1693292" y="1934861"/>
              <a:chExt cx="270242" cy="398224"/>
            </a:xfrm>
          </p:grpSpPr>
          <p:sp>
            <p:nvSpPr>
              <p:cNvPr id="86" name="Forme libre : forme 5914">
                <a:extLst>
                  <a:ext uri="{FF2B5EF4-FFF2-40B4-BE49-F238E27FC236}">
                    <a16:creationId xmlns:a16="http://schemas.microsoft.com/office/drawing/2014/main" id="{18A44FCA-C9D3-3480-2410-EE31846E2AC1}"/>
                  </a:ext>
                </a:extLst>
              </p:cNvPr>
              <p:cNvSpPr/>
              <p:nvPr/>
            </p:nvSpPr>
            <p:spPr>
              <a:xfrm>
                <a:off x="1800180" y="2112951"/>
                <a:ext cx="158191" cy="171620"/>
              </a:xfrm>
              <a:custGeom>
                <a:avLst/>
                <a:gdLst>
                  <a:gd name="connsiteX0" fmla="*/ 153937 w 158191"/>
                  <a:gd name="connsiteY0" fmla="*/ 163790 h 171620"/>
                  <a:gd name="connsiteX1" fmla="*/ 58690 w 158191"/>
                  <a:gd name="connsiteY1" fmla="*/ 3211 h 171620"/>
                  <a:gd name="connsiteX2" fmla="*/ 50860 w 158191"/>
                  <a:gd name="connsiteY2" fmla="*/ 65 h 171620"/>
                  <a:gd name="connsiteX3" fmla="*/ 27472 w 158191"/>
                  <a:gd name="connsiteY3" fmla="*/ 2845 h 171620"/>
                  <a:gd name="connsiteX4" fmla="*/ 0 w 158191"/>
                  <a:gd name="connsiteY4" fmla="*/ 62279 h 171620"/>
                  <a:gd name="connsiteX5" fmla="*/ 45770 w 158191"/>
                  <a:gd name="connsiteY5" fmla="*/ 35629 h 171620"/>
                  <a:gd name="connsiteX6" fmla="*/ 120200 w 158191"/>
                  <a:gd name="connsiteY6" fmla="*/ 130471 h 171620"/>
                  <a:gd name="connsiteX7" fmla="*/ 120565 w 158191"/>
                  <a:gd name="connsiteY7" fmla="*/ 137218 h 171620"/>
                  <a:gd name="connsiteX8" fmla="*/ 112513 w 158191"/>
                  <a:gd name="connsiteY8" fmla="*/ 145649 h 171620"/>
                  <a:gd name="connsiteX9" fmla="*/ 158191 w 158191"/>
                  <a:gd name="connsiteY9" fmla="*/ 171621 h 171620"/>
                  <a:gd name="connsiteX10" fmla="*/ 153950 w 158191"/>
                  <a:gd name="connsiteY10" fmla="*/ 163790 h 171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8191" h="171620">
                    <a:moveTo>
                      <a:pt x="153937" y="163790"/>
                    </a:moveTo>
                    <a:cubicBezTo>
                      <a:pt x="153780" y="163725"/>
                      <a:pt x="70006" y="17018"/>
                      <a:pt x="58690" y="3211"/>
                    </a:cubicBezTo>
                    <a:cubicBezTo>
                      <a:pt x="56785" y="887"/>
                      <a:pt x="53835" y="-300"/>
                      <a:pt x="50860" y="65"/>
                    </a:cubicBezTo>
                    <a:lnTo>
                      <a:pt x="27472" y="2845"/>
                    </a:lnTo>
                    <a:lnTo>
                      <a:pt x="0" y="62279"/>
                    </a:lnTo>
                    <a:lnTo>
                      <a:pt x="45770" y="35629"/>
                    </a:lnTo>
                    <a:cubicBezTo>
                      <a:pt x="41241" y="66952"/>
                      <a:pt x="100036" y="113491"/>
                      <a:pt x="120200" y="130471"/>
                    </a:cubicBezTo>
                    <a:cubicBezTo>
                      <a:pt x="122249" y="132193"/>
                      <a:pt x="122418" y="135287"/>
                      <a:pt x="120565" y="137218"/>
                    </a:cubicBezTo>
                    <a:lnTo>
                      <a:pt x="112513" y="145649"/>
                    </a:lnTo>
                    <a:cubicBezTo>
                      <a:pt x="125733" y="159039"/>
                      <a:pt x="140977" y="167640"/>
                      <a:pt x="158191" y="171621"/>
                    </a:cubicBezTo>
                    <a:lnTo>
                      <a:pt x="153950" y="163790"/>
                    </a:lnTo>
                    <a:close/>
                  </a:path>
                </a:pathLst>
              </a:custGeom>
              <a:solidFill>
                <a:srgbClr val="F4A392"/>
              </a:solidFill>
              <a:ln w="13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7" name="Forme libre : forme 5915">
                <a:extLst>
                  <a:ext uri="{FF2B5EF4-FFF2-40B4-BE49-F238E27FC236}">
                    <a16:creationId xmlns:a16="http://schemas.microsoft.com/office/drawing/2014/main" id="{52ECE256-3AFF-7338-D231-4F343DE442B7}"/>
                  </a:ext>
                </a:extLst>
              </p:cNvPr>
              <p:cNvSpPr/>
              <p:nvPr/>
            </p:nvSpPr>
            <p:spPr>
              <a:xfrm>
                <a:off x="1910149" y="2254046"/>
                <a:ext cx="53386" cy="41784"/>
              </a:xfrm>
              <a:custGeom>
                <a:avLst/>
                <a:gdLst>
                  <a:gd name="connsiteX0" fmla="*/ 7190 w 53386"/>
                  <a:gd name="connsiteY0" fmla="*/ 0 h 41784"/>
                  <a:gd name="connsiteX1" fmla="*/ 313 w 53386"/>
                  <a:gd name="connsiteY1" fmla="*/ 6238 h 41784"/>
                  <a:gd name="connsiteX2" fmla="*/ 2283 w 53386"/>
                  <a:gd name="connsiteY2" fmla="*/ 12268 h 41784"/>
                  <a:gd name="connsiteX3" fmla="*/ 51525 w 53386"/>
                  <a:gd name="connsiteY3" fmla="*/ 41724 h 41784"/>
                  <a:gd name="connsiteX4" fmla="*/ 53352 w 53386"/>
                  <a:gd name="connsiteY4" fmla="*/ 40001 h 41784"/>
                  <a:gd name="connsiteX5" fmla="*/ 43668 w 53386"/>
                  <a:gd name="connsiteY5" fmla="*/ 22291 h 41784"/>
                  <a:gd name="connsiteX6" fmla="*/ 44281 w 53386"/>
                  <a:gd name="connsiteY6" fmla="*/ 23544 h 41784"/>
                  <a:gd name="connsiteX7" fmla="*/ 41802 w 53386"/>
                  <a:gd name="connsiteY7" fmla="*/ 25906 h 41784"/>
                  <a:gd name="connsiteX8" fmla="*/ 7190 w 53386"/>
                  <a:gd name="connsiteY8" fmla="*/ 0 h 41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3386" h="41784">
                    <a:moveTo>
                      <a:pt x="7190" y="0"/>
                    </a:moveTo>
                    <a:cubicBezTo>
                      <a:pt x="7190" y="0"/>
                      <a:pt x="2048" y="1658"/>
                      <a:pt x="313" y="6238"/>
                    </a:cubicBezTo>
                    <a:cubicBezTo>
                      <a:pt x="-523" y="8431"/>
                      <a:pt x="378" y="10911"/>
                      <a:pt x="2283" y="12268"/>
                    </a:cubicBezTo>
                    <a:cubicBezTo>
                      <a:pt x="10740" y="18324"/>
                      <a:pt x="38643" y="37900"/>
                      <a:pt x="51525" y="41724"/>
                    </a:cubicBezTo>
                    <a:cubicBezTo>
                      <a:pt x="52582" y="42037"/>
                      <a:pt x="53587" y="41085"/>
                      <a:pt x="53352" y="40001"/>
                    </a:cubicBezTo>
                    <a:cubicBezTo>
                      <a:pt x="52686" y="37013"/>
                      <a:pt x="50559" y="31035"/>
                      <a:pt x="43668" y="22291"/>
                    </a:cubicBezTo>
                    <a:lnTo>
                      <a:pt x="44281" y="23544"/>
                    </a:lnTo>
                    <a:cubicBezTo>
                      <a:pt x="45064" y="25123"/>
                      <a:pt x="43342" y="26768"/>
                      <a:pt x="41802" y="25906"/>
                    </a:cubicBezTo>
                    <a:cubicBezTo>
                      <a:pt x="33188" y="21038"/>
                      <a:pt x="15647" y="10402"/>
                      <a:pt x="7190" y="0"/>
                    </a:cubicBezTo>
                    <a:close/>
                  </a:path>
                </a:pathLst>
              </a:custGeom>
              <a:solidFill>
                <a:srgbClr val="332989"/>
              </a:solidFill>
              <a:ln w="13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8" name="Forme libre : forme 5916">
                <a:extLst>
                  <a:ext uri="{FF2B5EF4-FFF2-40B4-BE49-F238E27FC236}">
                    <a16:creationId xmlns:a16="http://schemas.microsoft.com/office/drawing/2014/main" id="{CBE35439-5DF2-385C-0A1E-550A8E26D6FB}"/>
                  </a:ext>
                </a:extLst>
              </p:cNvPr>
              <p:cNvSpPr/>
              <p:nvPr/>
            </p:nvSpPr>
            <p:spPr>
              <a:xfrm>
                <a:off x="1791253" y="2129552"/>
                <a:ext cx="132780" cy="191719"/>
              </a:xfrm>
              <a:custGeom>
                <a:avLst/>
                <a:gdLst>
                  <a:gd name="connsiteX0" fmla="*/ 130223 w 132780"/>
                  <a:gd name="connsiteY0" fmla="*/ 183197 h 191719"/>
                  <a:gd name="connsiteX1" fmla="*/ 117368 w 132780"/>
                  <a:gd name="connsiteY1" fmla="*/ 152736 h 191719"/>
                  <a:gd name="connsiteX2" fmla="*/ 69431 w 132780"/>
                  <a:gd name="connsiteY2" fmla="*/ 6669 h 191719"/>
                  <a:gd name="connsiteX3" fmla="*/ 62397 w 132780"/>
                  <a:gd name="connsiteY3" fmla="*/ 1997 h 191719"/>
                  <a:gd name="connsiteX4" fmla="*/ 38931 w 132780"/>
                  <a:gd name="connsiteY4" fmla="*/ 0 h 191719"/>
                  <a:gd name="connsiteX5" fmla="*/ 0 w 132780"/>
                  <a:gd name="connsiteY5" fmla="*/ 52635 h 191719"/>
                  <a:gd name="connsiteX6" fmla="*/ 50207 w 132780"/>
                  <a:gd name="connsiteY6" fmla="*/ 35799 h 191719"/>
                  <a:gd name="connsiteX7" fmla="*/ 103899 w 132780"/>
                  <a:gd name="connsiteY7" fmla="*/ 143744 h 191719"/>
                  <a:gd name="connsiteX8" fmla="*/ 102894 w 132780"/>
                  <a:gd name="connsiteY8" fmla="*/ 150426 h 191719"/>
                  <a:gd name="connsiteX9" fmla="*/ 93302 w 132780"/>
                  <a:gd name="connsiteY9" fmla="*/ 157043 h 191719"/>
                  <a:gd name="connsiteX10" fmla="*/ 132781 w 132780"/>
                  <a:gd name="connsiteY10" fmla="*/ 191719 h 191719"/>
                  <a:gd name="connsiteX11" fmla="*/ 130210 w 132780"/>
                  <a:gd name="connsiteY11" fmla="*/ 183197 h 1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2780" h="191719">
                    <a:moveTo>
                      <a:pt x="130223" y="183197"/>
                    </a:moveTo>
                    <a:cubicBezTo>
                      <a:pt x="130079" y="183106"/>
                      <a:pt x="117511" y="152827"/>
                      <a:pt x="117368" y="152736"/>
                    </a:cubicBezTo>
                    <a:cubicBezTo>
                      <a:pt x="105844" y="82574"/>
                      <a:pt x="77732" y="22474"/>
                      <a:pt x="69431" y="6669"/>
                    </a:cubicBezTo>
                    <a:cubicBezTo>
                      <a:pt x="68035" y="4007"/>
                      <a:pt x="65386" y="2258"/>
                      <a:pt x="62397" y="1997"/>
                    </a:cubicBezTo>
                    <a:lnTo>
                      <a:pt x="38931" y="0"/>
                    </a:lnTo>
                    <a:lnTo>
                      <a:pt x="0" y="52635"/>
                    </a:lnTo>
                    <a:lnTo>
                      <a:pt x="50207" y="35799"/>
                    </a:lnTo>
                    <a:cubicBezTo>
                      <a:pt x="39440" y="65555"/>
                      <a:pt x="87585" y="123032"/>
                      <a:pt x="103899" y="143744"/>
                    </a:cubicBezTo>
                    <a:cubicBezTo>
                      <a:pt x="105556" y="145845"/>
                      <a:pt x="105100" y="148899"/>
                      <a:pt x="102894" y="150426"/>
                    </a:cubicBezTo>
                    <a:lnTo>
                      <a:pt x="93302" y="157043"/>
                    </a:lnTo>
                    <a:cubicBezTo>
                      <a:pt x="103534" y="172834"/>
                      <a:pt x="116728" y="184345"/>
                      <a:pt x="132781" y="191719"/>
                    </a:cubicBezTo>
                    <a:lnTo>
                      <a:pt x="130210" y="183197"/>
                    </a:lnTo>
                    <a:close/>
                  </a:path>
                </a:pathLst>
              </a:custGeom>
              <a:solidFill>
                <a:srgbClr val="F4A392"/>
              </a:solidFill>
              <a:ln w="13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9" name="Forme libre : forme 5917">
                <a:extLst>
                  <a:ext uri="{FF2B5EF4-FFF2-40B4-BE49-F238E27FC236}">
                    <a16:creationId xmlns:a16="http://schemas.microsoft.com/office/drawing/2014/main" id="{CDB5F8FB-3187-4956-5436-EAC736734FAA}"/>
                  </a:ext>
                </a:extLst>
              </p:cNvPr>
              <p:cNvSpPr/>
              <p:nvPr/>
            </p:nvSpPr>
            <p:spPr>
              <a:xfrm>
                <a:off x="1881310" y="2283071"/>
                <a:ext cx="45843" cy="50013"/>
              </a:xfrm>
              <a:custGeom>
                <a:avLst/>
                <a:gdLst>
                  <a:gd name="connsiteX0" fmla="*/ 8752 w 45843"/>
                  <a:gd name="connsiteY0" fmla="*/ 13 h 50013"/>
                  <a:gd name="connsiteX1" fmla="*/ 752 w 45843"/>
                  <a:gd name="connsiteY1" fmla="*/ 4724 h 50013"/>
                  <a:gd name="connsiteX2" fmla="*/ 1457 w 45843"/>
                  <a:gd name="connsiteY2" fmla="*/ 11028 h 50013"/>
                  <a:gd name="connsiteX3" fmla="*/ 43716 w 45843"/>
                  <a:gd name="connsiteY3" fmla="*/ 49842 h 50013"/>
                  <a:gd name="connsiteX4" fmla="*/ 45843 w 45843"/>
                  <a:gd name="connsiteY4" fmla="*/ 48524 h 50013"/>
                  <a:gd name="connsiteX5" fmla="*/ 39944 w 45843"/>
                  <a:gd name="connsiteY5" fmla="*/ 29221 h 50013"/>
                  <a:gd name="connsiteX6" fmla="*/ 40296 w 45843"/>
                  <a:gd name="connsiteY6" fmla="*/ 30565 h 50013"/>
                  <a:gd name="connsiteX7" fmla="*/ 37399 w 45843"/>
                  <a:gd name="connsiteY7" fmla="*/ 32380 h 50013"/>
                  <a:gd name="connsiteX8" fmla="*/ 8752 w 45843"/>
                  <a:gd name="connsiteY8" fmla="*/ 0 h 5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843" h="50013">
                    <a:moveTo>
                      <a:pt x="8752" y="13"/>
                    </a:moveTo>
                    <a:cubicBezTo>
                      <a:pt x="8752" y="13"/>
                      <a:pt x="3388" y="600"/>
                      <a:pt x="752" y="4724"/>
                    </a:cubicBezTo>
                    <a:cubicBezTo>
                      <a:pt x="-501" y="6695"/>
                      <a:pt x="-135" y="9305"/>
                      <a:pt x="1457" y="11028"/>
                    </a:cubicBezTo>
                    <a:cubicBezTo>
                      <a:pt x="8517" y="18676"/>
                      <a:pt x="31879" y="43486"/>
                      <a:pt x="43716" y="49842"/>
                    </a:cubicBezTo>
                    <a:cubicBezTo>
                      <a:pt x="44682" y="50364"/>
                      <a:pt x="45856" y="49633"/>
                      <a:pt x="45843" y="48524"/>
                    </a:cubicBezTo>
                    <a:cubicBezTo>
                      <a:pt x="45804" y="45457"/>
                      <a:pt x="44917" y="39179"/>
                      <a:pt x="39944" y="29221"/>
                    </a:cubicBezTo>
                    <a:lnTo>
                      <a:pt x="40296" y="30565"/>
                    </a:lnTo>
                    <a:cubicBezTo>
                      <a:pt x="40740" y="32275"/>
                      <a:pt x="38717" y="33541"/>
                      <a:pt x="37399" y="32380"/>
                    </a:cubicBezTo>
                    <a:cubicBezTo>
                      <a:pt x="29947" y="25880"/>
                      <a:pt x="14925" y="11903"/>
                      <a:pt x="8752" y="0"/>
                    </a:cubicBezTo>
                    <a:close/>
                  </a:path>
                </a:pathLst>
              </a:custGeom>
              <a:solidFill>
                <a:srgbClr val="332989"/>
              </a:solidFill>
              <a:ln w="13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0" name="Forme libre : forme 5918">
                <a:extLst>
                  <a:ext uri="{FF2B5EF4-FFF2-40B4-BE49-F238E27FC236}">
                    <a16:creationId xmlns:a16="http://schemas.microsoft.com/office/drawing/2014/main" id="{94E03879-2F84-DE2C-0DD5-9E90AF4F91A1}"/>
                  </a:ext>
                </a:extLst>
              </p:cNvPr>
              <p:cNvSpPr/>
              <p:nvPr/>
            </p:nvSpPr>
            <p:spPr>
              <a:xfrm>
                <a:off x="1697166" y="2117530"/>
                <a:ext cx="172536" cy="69069"/>
              </a:xfrm>
              <a:custGeom>
                <a:avLst/>
                <a:gdLst>
                  <a:gd name="connsiteX0" fmla="*/ 23207 w 172536"/>
                  <a:gd name="connsiteY0" fmla="*/ 928 h 69069"/>
                  <a:gd name="connsiteX1" fmla="*/ 238 w 172536"/>
                  <a:gd name="connsiteY1" fmla="*/ 46894 h 69069"/>
                  <a:gd name="connsiteX2" fmla="*/ 28323 w 172536"/>
                  <a:gd name="connsiteY2" fmla="*/ 68115 h 69069"/>
                  <a:gd name="connsiteX3" fmla="*/ 127028 w 172536"/>
                  <a:gd name="connsiteY3" fmla="*/ 53772 h 69069"/>
                  <a:gd name="connsiteX4" fmla="*/ 172537 w 172536"/>
                  <a:gd name="connsiteY4" fmla="*/ 1920 h 69069"/>
                  <a:gd name="connsiteX5" fmla="*/ 115152 w 172536"/>
                  <a:gd name="connsiteY5" fmla="*/ 1986 h 69069"/>
                  <a:gd name="connsiteX6" fmla="*/ 23207 w 172536"/>
                  <a:gd name="connsiteY6" fmla="*/ 928 h 69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2536" h="69069">
                    <a:moveTo>
                      <a:pt x="23207" y="928"/>
                    </a:moveTo>
                    <a:cubicBezTo>
                      <a:pt x="23207" y="928"/>
                      <a:pt x="1987" y="32499"/>
                      <a:pt x="238" y="46894"/>
                    </a:cubicBezTo>
                    <a:cubicBezTo>
                      <a:pt x="-1498" y="61289"/>
                      <a:pt x="6111" y="66275"/>
                      <a:pt x="28323" y="68115"/>
                    </a:cubicBezTo>
                    <a:cubicBezTo>
                      <a:pt x="94440" y="73583"/>
                      <a:pt x="127028" y="53772"/>
                      <a:pt x="127028" y="53772"/>
                    </a:cubicBezTo>
                    <a:cubicBezTo>
                      <a:pt x="131557" y="24942"/>
                      <a:pt x="134767" y="17595"/>
                      <a:pt x="172537" y="1920"/>
                    </a:cubicBezTo>
                    <a:cubicBezTo>
                      <a:pt x="172537" y="1920"/>
                      <a:pt x="124770" y="5718"/>
                      <a:pt x="115152" y="1986"/>
                    </a:cubicBezTo>
                    <a:cubicBezTo>
                      <a:pt x="105533" y="-1747"/>
                      <a:pt x="23207" y="928"/>
                      <a:pt x="23207" y="928"/>
                    </a:cubicBezTo>
                    <a:close/>
                  </a:path>
                </a:pathLst>
              </a:custGeom>
              <a:solidFill>
                <a:srgbClr val="4438B7"/>
              </a:solidFill>
              <a:ln w="13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grpSp>
            <p:nvGrpSpPr>
              <p:cNvPr id="91" name="Graphique 4356">
                <a:extLst>
                  <a:ext uri="{FF2B5EF4-FFF2-40B4-BE49-F238E27FC236}">
                    <a16:creationId xmlns:a16="http://schemas.microsoft.com/office/drawing/2014/main" id="{AB5B736F-FEC1-BE4A-F0DD-60474AD78750}"/>
                  </a:ext>
                </a:extLst>
              </p:cNvPr>
              <p:cNvGrpSpPr/>
              <p:nvPr/>
            </p:nvGrpSpPr>
            <p:grpSpPr>
              <a:xfrm>
                <a:off x="1693292" y="1934861"/>
                <a:ext cx="151134" cy="190721"/>
                <a:chOff x="1693292" y="1934861"/>
                <a:chExt cx="151134" cy="190721"/>
              </a:xfrm>
            </p:grpSpPr>
            <p:sp>
              <p:nvSpPr>
                <p:cNvPr id="96" name="Forme libre : forme 5920">
                  <a:extLst>
                    <a:ext uri="{FF2B5EF4-FFF2-40B4-BE49-F238E27FC236}">
                      <a16:creationId xmlns:a16="http://schemas.microsoft.com/office/drawing/2014/main" id="{FB333F90-0738-2DB1-357B-BC9FB856B36C}"/>
                    </a:ext>
                  </a:extLst>
                </p:cNvPr>
                <p:cNvSpPr/>
                <p:nvPr/>
              </p:nvSpPr>
              <p:spPr>
                <a:xfrm>
                  <a:off x="1702815" y="1934861"/>
                  <a:ext cx="102193" cy="109145"/>
                </a:xfrm>
                <a:custGeom>
                  <a:avLst/>
                  <a:gdLst>
                    <a:gd name="connsiteX0" fmla="*/ 102194 w 102193"/>
                    <a:gd name="connsiteY0" fmla="*/ 6718 h 109145"/>
                    <a:gd name="connsiteX1" fmla="*/ 71693 w 102193"/>
                    <a:gd name="connsiteY1" fmla="*/ 10686 h 109145"/>
                    <a:gd name="connsiteX2" fmla="*/ 53905 w 102193"/>
                    <a:gd name="connsiteY2" fmla="*/ 19495 h 109145"/>
                    <a:gd name="connsiteX3" fmla="*/ 42759 w 102193"/>
                    <a:gd name="connsiteY3" fmla="*/ 25237 h 109145"/>
                    <a:gd name="connsiteX4" fmla="*/ 3293 w 102193"/>
                    <a:gd name="connsiteY4" fmla="*/ 40912 h 109145"/>
                    <a:gd name="connsiteX5" fmla="*/ 8748 w 102193"/>
                    <a:gd name="connsiteY5" fmla="*/ 67236 h 109145"/>
                    <a:gd name="connsiteX6" fmla="*/ 12651 w 102193"/>
                    <a:gd name="connsiteY6" fmla="*/ 82753 h 109145"/>
                    <a:gd name="connsiteX7" fmla="*/ 16840 w 102193"/>
                    <a:gd name="connsiteY7" fmla="*/ 103100 h 109145"/>
                    <a:gd name="connsiteX8" fmla="*/ 68705 w 102193"/>
                    <a:gd name="connsiteY8" fmla="*/ 91262 h 109145"/>
                    <a:gd name="connsiteX9" fmla="*/ 96060 w 102193"/>
                    <a:gd name="connsiteY9" fmla="*/ 26608 h 109145"/>
                    <a:gd name="connsiteX10" fmla="*/ 102194 w 102193"/>
                    <a:gd name="connsiteY10" fmla="*/ 6705 h 109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02193" h="109145">
                      <a:moveTo>
                        <a:pt x="102194" y="6718"/>
                      </a:moveTo>
                      <a:cubicBezTo>
                        <a:pt x="102194" y="6718"/>
                        <a:pt x="87407" y="-10770"/>
                        <a:pt x="71693" y="10686"/>
                      </a:cubicBezTo>
                      <a:cubicBezTo>
                        <a:pt x="68848" y="14575"/>
                        <a:pt x="57912" y="11364"/>
                        <a:pt x="53905" y="19495"/>
                      </a:cubicBezTo>
                      <a:cubicBezTo>
                        <a:pt x="51830" y="23697"/>
                        <a:pt x="47366" y="26086"/>
                        <a:pt x="42759" y="25237"/>
                      </a:cubicBezTo>
                      <a:cubicBezTo>
                        <a:pt x="31288" y="23123"/>
                        <a:pt x="12546" y="22941"/>
                        <a:pt x="3293" y="40912"/>
                      </a:cubicBezTo>
                      <a:cubicBezTo>
                        <a:pt x="-3767" y="54628"/>
                        <a:pt x="1688" y="62655"/>
                        <a:pt x="8748" y="67236"/>
                      </a:cubicBezTo>
                      <a:cubicBezTo>
                        <a:pt x="13930" y="70603"/>
                        <a:pt x="15783" y="77428"/>
                        <a:pt x="12651" y="82753"/>
                      </a:cubicBezTo>
                      <a:cubicBezTo>
                        <a:pt x="9636" y="87856"/>
                        <a:pt x="9075" y="94773"/>
                        <a:pt x="16840" y="103100"/>
                      </a:cubicBezTo>
                      <a:cubicBezTo>
                        <a:pt x="34250" y="121763"/>
                        <a:pt x="68705" y="91262"/>
                        <a:pt x="68705" y="91262"/>
                      </a:cubicBezTo>
                      <a:lnTo>
                        <a:pt x="96060" y="26608"/>
                      </a:lnTo>
                      <a:lnTo>
                        <a:pt x="102194" y="6705"/>
                      </a:lnTo>
                      <a:close/>
                    </a:path>
                  </a:pathLst>
                </a:custGeom>
                <a:solidFill>
                  <a:srgbClr val="82471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7" name="Forme libre : forme 5921">
                  <a:extLst>
                    <a:ext uri="{FF2B5EF4-FFF2-40B4-BE49-F238E27FC236}">
                      <a16:creationId xmlns:a16="http://schemas.microsoft.com/office/drawing/2014/main" id="{FDCB4E20-7BC9-74C1-0349-3AD8AF48FFFB}"/>
                    </a:ext>
                  </a:extLst>
                </p:cNvPr>
                <p:cNvSpPr/>
                <p:nvPr/>
              </p:nvSpPr>
              <p:spPr>
                <a:xfrm>
                  <a:off x="1698865" y="1999837"/>
                  <a:ext cx="122762" cy="114445"/>
                </a:xfrm>
                <a:custGeom>
                  <a:avLst/>
                  <a:gdLst>
                    <a:gd name="connsiteX0" fmla="*/ 78906 w 122762"/>
                    <a:gd name="connsiteY0" fmla="*/ 114445 h 114445"/>
                    <a:gd name="connsiteX1" fmla="*/ 115788 w 122762"/>
                    <a:gd name="connsiteY1" fmla="*/ 75318 h 114445"/>
                    <a:gd name="connsiteX2" fmla="*/ 121387 w 122762"/>
                    <a:gd name="connsiteY2" fmla="*/ 45549 h 114445"/>
                    <a:gd name="connsiteX3" fmla="*/ 105061 w 122762"/>
                    <a:gd name="connsiteY3" fmla="*/ 4438 h 114445"/>
                    <a:gd name="connsiteX4" fmla="*/ 75970 w 122762"/>
                    <a:gd name="connsiteY4" fmla="*/ 1 h 114445"/>
                    <a:gd name="connsiteX5" fmla="*/ 0 w 122762"/>
                    <a:gd name="connsiteY5" fmla="*/ 95352 h 114445"/>
                    <a:gd name="connsiteX6" fmla="*/ 24066 w 122762"/>
                    <a:gd name="connsiteY6" fmla="*/ 102843 h 114445"/>
                    <a:gd name="connsiteX7" fmla="*/ 52374 w 122762"/>
                    <a:gd name="connsiteY7" fmla="*/ 63768 h 114445"/>
                    <a:gd name="connsiteX8" fmla="*/ 27172 w 122762"/>
                    <a:gd name="connsiteY8" fmla="*/ 109094 h 114445"/>
                    <a:gd name="connsiteX9" fmla="*/ 78906 w 122762"/>
                    <a:gd name="connsiteY9" fmla="*/ 114445 h 114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2762" h="114445">
                      <a:moveTo>
                        <a:pt x="78906" y="114445"/>
                      </a:moveTo>
                      <a:cubicBezTo>
                        <a:pt x="78906" y="114445"/>
                        <a:pt x="103625" y="90914"/>
                        <a:pt x="115788" y="75318"/>
                      </a:cubicBezTo>
                      <a:cubicBezTo>
                        <a:pt x="122366" y="66887"/>
                        <a:pt x="124428" y="55794"/>
                        <a:pt x="121387" y="45549"/>
                      </a:cubicBezTo>
                      <a:cubicBezTo>
                        <a:pt x="115828" y="26834"/>
                        <a:pt x="105961" y="7453"/>
                        <a:pt x="105061" y="4438"/>
                      </a:cubicBezTo>
                      <a:cubicBezTo>
                        <a:pt x="103677" y="-182"/>
                        <a:pt x="75970" y="1"/>
                        <a:pt x="75970" y="1"/>
                      </a:cubicBezTo>
                      <a:cubicBezTo>
                        <a:pt x="75970" y="1"/>
                        <a:pt x="21430" y="35395"/>
                        <a:pt x="0" y="95352"/>
                      </a:cubicBezTo>
                      <a:lnTo>
                        <a:pt x="24066" y="102843"/>
                      </a:lnTo>
                      <a:cubicBezTo>
                        <a:pt x="24066" y="102843"/>
                        <a:pt x="38305" y="78960"/>
                        <a:pt x="52374" y="63768"/>
                      </a:cubicBezTo>
                      <a:cubicBezTo>
                        <a:pt x="52374" y="63768"/>
                        <a:pt x="28034" y="95926"/>
                        <a:pt x="27172" y="109094"/>
                      </a:cubicBezTo>
                      <a:lnTo>
                        <a:pt x="78906" y="114445"/>
                      </a:lnTo>
                      <a:close/>
                    </a:path>
                  </a:pathLst>
                </a:custGeom>
                <a:solidFill>
                  <a:srgbClr val="4438B7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8" name="Forme libre : forme 5922">
                  <a:extLst>
                    <a:ext uri="{FF2B5EF4-FFF2-40B4-BE49-F238E27FC236}">
                      <a16:creationId xmlns:a16="http://schemas.microsoft.com/office/drawing/2014/main" id="{3FD2F79F-F09B-FC1D-420D-E7ED1C5F7EB6}"/>
                    </a:ext>
                  </a:extLst>
                </p:cNvPr>
                <p:cNvSpPr/>
                <p:nvPr/>
              </p:nvSpPr>
              <p:spPr>
                <a:xfrm>
                  <a:off x="1693292" y="2095189"/>
                  <a:ext cx="131580" cy="30392"/>
                </a:xfrm>
                <a:custGeom>
                  <a:avLst/>
                  <a:gdLst>
                    <a:gd name="connsiteX0" fmla="*/ 131568 w 131580"/>
                    <a:gd name="connsiteY0" fmla="*/ 28373 h 30392"/>
                    <a:gd name="connsiteX1" fmla="*/ 112996 w 131580"/>
                    <a:gd name="connsiteY1" fmla="*/ 8170 h 30392"/>
                    <a:gd name="connsiteX2" fmla="*/ 91553 w 131580"/>
                    <a:gd name="connsiteY2" fmla="*/ 13952 h 30392"/>
                    <a:gd name="connsiteX3" fmla="*/ 52231 w 131580"/>
                    <a:gd name="connsiteY3" fmla="*/ 13952 h 30392"/>
                    <a:gd name="connsiteX4" fmla="*/ 37914 w 131580"/>
                    <a:gd name="connsiteY4" fmla="*/ 10075 h 30392"/>
                    <a:gd name="connsiteX5" fmla="*/ 5573 w 131580"/>
                    <a:gd name="connsiteY5" fmla="*/ 0 h 30392"/>
                    <a:gd name="connsiteX6" fmla="*/ 496 w 131580"/>
                    <a:gd name="connsiteY6" fmla="*/ 14356 h 30392"/>
                    <a:gd name="connsiteX7" fmla="*/ 3655 w 131580"/>
                    <a:gd name="connsiteY7" fmla="*/ 24288 h 30392"/>
                    <a:gd name="connsiteX8" fmla="*/ 11825 w 131580"/>
                    <a:gd name="connsiteY8" fmla="*/ 29378 h 30392"/>
                    <a:gd name="connsiteX9" fmla="*/ 109942 w 131580"/>
                    <a:gd name="connsiteY9" fmla="*/ 29965 h 30392"/>
                    <a:gd name="connsiteX10" fmla="*/ 131581 w 131580"/>
                    <a:gd name="connsiteY10" fmla="*/ 28373 h 30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31580" h="30392">
                      <a:moveTo>
                        <a:pt x="131568" y="28373"/>
                      </a:moveTo>
                      <a:lnTo>
                        <a:pt x="112996" y="8170"/>
                      </a:lnTo>
                      <a:lnTo>
                        <a:pt x="91553" y="13952"/>
                      </a:lnTo>
                      <a:cubicBezTo>
                        <a:pt x="91553" y="13952"/>
                        <a:pt x="66547" y="17828"/>
                        <a:pt x="52231" y="13952"/>
                      </a:cubicBezTo>
                      <a:lnTo>
                        <a:pt x="37914" y="10075"/>
                      </a:lnTo>
                      <a:lnTo>
                        <a:pt x="5573" y="0"/>
                      </a:lnTo>
                      <a:lnTo>
                        <a:pt x="496" y="14356"/>
                      </a:lnTo>
                      <a:cubicBezTo>
                        <a:pt x="-796" y="17997"/>
                        <a:pt x="496" y="22043"/>
                        <a:pt x="3655" y="24288"/>
                      </a:cubicBezTo>
                      <a:cubicBezTo>
                        <a:pt x="6448" y="26272"/>
                        <a:pt x="9736" y="28464"/>
                        <a:pt x="11825" y="29378"/>
                      </a:cubicBezTo>
                      <a:cubicBezTo>
                        <a:pt x="16079" y="31244"/>
                        <a:pt x="109942" y="29965"/>
                        <a:pt x="109942" y="29965"/>
                      </a:cubicBezTo>
                      <a:lnTo>
                        <a:pt x="131581" y="28373"/>
                      </a:lnTo>
                      <a:close/>
                    </a:path>
                  </a:pathLst>
                </a:custGeom>
                <a:solidFill>
                  <a:srgbClr val="F4A392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9" name="Forme libre : forme 5923">
                  <a:extLst>
                    <a:ext uri="{FF2B5EF4-FFF2-40B4-BE49-F238E27FC236}">
                      <a16:creationId xmlns:a16="http://schemas.microsoft.com/office/drawing/2014/main" id="{97C0FC70-BCB6-384E-EFA3-CD4CF17EC78B}"/>
                    </a:ext>
                  </a:extLst>
                </p:cNvPr>
                <p:cNvSpPr/>
                <p:nvPr/>
              </p:nvSpPr>
              <p:spPr>
                <a:xfrm>
                  <a:off x="1775253" y="1963842"/>
                  <a:ext cx="34977" cy="43568"/>
                </a:xfrm>
                <a:custGeom>
                  <a:avLst/>
                  <a:gdLst>
                    <a:gd name="connsiteX0" fmla="*/ 18624 w 34977"/>
                    <a:gd name="connsiteY0" fmla="*/ 2677 h 43568"/>
                    <a:gd name="connsiteX1" fmla="*/ 0 w 34977"/>
                    <a:gd name="connsiteY1" fmla="*/ 37315 h 43568"/>
                    <a:gd name="connsiteX2" fmla="*/ 23218 w 34977"/>
                    <a:gd name="connsiteY2" fmla="*/ 40577 h 43568"/>
                    <a:gd name="connsiteX3" fmla="*/ 23805 w 34977"/>
                    <a:gd name="connsiteY3" fmla="*/ 39050 h 43568"/>
                    <a:gd name="connsiteX4" fmla="*/ 34951 w 34977"/>
                    <a:gd name="connsiteY4" fmla="*/ 15911 h 43568"/>
                    <a:gd name="connsiteX5" fmla="*/ 27211 w 34977"/>
                    <a:gd name="connsiteY5" fmla="*/ 4961 h 43568"/>
                    <a:gd name="connsiteX6" fmla="*/ 19811 w 34977"/>
                    <a:gd name="connsiteY6" fmla="*/ 1020 h 43568"/>
                    <a:gd name="connsiteX7" fmla="*/ 18650 w 34977"/>
                    <a:gd name="connsiteY7" fmla="*/ 2677 h 43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977" h="43568">
                      <a:moveTo>
                        <a:pt x="18624" y="2677"/>
                      </a:moveTo>
                      <a:lnTo>
                        <a:pt x="0" y="37315"/>
                      </a:lnTo>
                      <a:cubicBezTo>
                        <a:pt x="1227" y="44871"/>
                        <a:pt x="20268" y="45093"/>
                        <a:pt x="23218" y="40577"/>
                      </a:cubicBezTo>
                      <a:cubicBezTo>
                        <a:pt x="23518" y="40120"/>
                        <a:pt x="23688" y="39585"/>
                        <a:pt x="23805" y="39050"/>
                      </a:cubicBezTo>
                      <a:lnTo>
                        <a:pt x="34951" y="15911"/>
                      </a:lnTo>
                      <a:cubicBezTo>
                        <a:pt x="35433" y="13653"/>
                        <a:pt x="29247" y="6044"/>
                        <a:pt x="27211" y="4961"/>
                      </a:cubicBezTo>
                      <a:lnTo>
                        <a:pt x="19811" y="1020"/>
                      </a:lnTo>
                      <a:cubicBezTo>
                        <a:pt x="16966" y="-494"/>
                        <a:pt x="28856" y="-612"/>
                        <a:pt x="18650" y="2677"/>
                      </a:cubicBezTo>
                      <a:close/>
                    </a:path>
                  </a:pathLst>
                </a:custGeom>
                <a:solidFill>
                  <a:srgbClr val="F4A392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grpSp>
              <p:nvGrpSpPr>
                <p:cNvPr id="100" name="Graphique 4356">
                  <a:extLst>
                    <a:ext uri="{FF2B5EF4-FFF2-40B4-BE49-F238E27FC236}">
                      <a16:creationId xmlns:a16="http://schemas.microsoft.com/office/drawing/2014/main" id="{6CA1BA74-2A63-EF86-1BC6-38B74666CDD2}"/>
                    </a:ext>
                  </a:extLst>
                </p:cNvPr>
                <p:cNvGrpSpPr/>
                <p:nvPr/>
              </p:nvGrpSpPr>
              <p:grpSpPr>
                <a:xfrm>
                  <a:off x="1784907" y="1935873"/>
                  <a:ext cx="59520" cy="61449"/>
                  <a:chOff x="1784907" y="1935873"/>
                  <a:chExt cx="59520" cy="61449"/>
                </a:xfrm>
              </p:grpSpPr>
              <p:sp>
                <p:nvSpPr>
                  <p:cNvPr id="101" name="Forme libre : forme 5925">
                    <a:extLst>
                      <a:ext uri="{FF2B5EF4-FFF2-40B4-BE49-F238E27FC236}">
                        <a16:creationId xmlns:a16="http://schemas.microsoft.com/office/drawing/2014/main" id="{A4A8FBD1-6588-FB3B-49DF-2D0DDF1E0145}"/>
                      </a:ext>
                    </a:extLst>
                  </p:cNvPr>
                  <p:cNvSpPr/>
                  <p:nvPr/>
                </p:nvSpPr>
                <p:spPr>
                  <a:xfrm>
                    <a:off x="1793146" y="1949957"/>
                    <a:ext cx="38641" cy="47365"/>
                  </a:xfrm>
                  <a:custGeom>
                    <a:avLst/>
                    <a:gdLst>
                      <a:gd name="connsiteX0" fmla="*/ 38434 w 38641"/>
                      <a:gd name="connsiteY0" fmla="*/ 8431 h 47365"/>
                      <a:gd name="connsiteX1" fmla="*/ 31335 w 38641"/>
                      <a:gd name="connsiteY1" fmla="*/ 35016 h 47365"/>
                      <a:gd name="connsiteX2" fmla="*/ 8326 w 38641"/>
                      <a:gd name="connsiteY2" fmla="*/ 43917 h 47365"/>
                      <a:gd name="connsiteX3" fmla="*/ 639 w 38641"/>
                      <a:gd name="connsiteY3" fmla="*/ 14931 h 47365"/>
                      <a:gd name="connsiteX4" fmla="*/ 38434 w 38641"/>
                      <a:gd name="connsiteY4" fmla="*/ 8431 h 47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641" h="47365">
                        <a:moveTo>
                          <a:pt x="38434" y="8431"/>
                        </a:moveTo>
                        <a:cubicBezTo>
                          <a:pt x="38434" y="8431"/>
                          <a:pt x="40536" y="20138"/>
                          <a:pt x="31335" y="35016"/>
                        </a:cubicBezTo>
                        <a:cubicBezTo>
                          <a:pt x="22134" y="49894"/>
                          <a:pt x="12972" y="49229"/>
                          <a:pt x="8326" y="43917"/>
                        </a:cubicBezTo>
                        <a:cubicBezTo>
                          <a:pt x="3667" y="38605"/>
                          <a:pt x="-1906" y="29770"/>
                          <a:pt x="639" y="14931"/>
                        </a:cubicBezTo>
                        <a:cubicBezTo>
                          <a:pt x="3171" y="92"/>
                          <a:pt x="35263" y="-6486"/>
                          <a:pt x="38434" y="8431"/>
                        </a:cubicBezTo>
                        <a:close/>
                      </a:path>
                    </a:pathLst>
                  </a:custGeom>
                  <a:solidFill>
                    <a:srgbClr val="F4A392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102" name="Forme libre : forme 5926">
                    <a:extLst>
                      <a:ext uri="{FF2B5EF4-FFF2-40B4-BE49-F238E27FC236}">
                        <a16:creationId xmlns:a16="http://schemas.microsoft.com/office/drawing/2014/main" id="{725FBEE6-6F04-D549-0947-261640CB263B}"/>
                      </a:ext>
                    </a:extLst>
                  </p:cNvPr>
                  <p:cNvSpPr/>
                  <p:nvPr/>
                </p:nvSpPr>
                <p:spPr>
                  <a:xfrm>
                    <a:off x="1784907" y="1935873"/>
                    <a:ext cx="59520" cy="34000"/>
                  </a:xfrm>
                  <a:custGeom>
                    <a:avLst/>
                    <a:gdLst>
                      <a:gd name="connsiteX0" fmla="*/ 20011 w 59520"/>
                      <a:gd name="connsiteY0" fmla="*/ 30620 h 34000"/>
                      <a:gd name="connsiteX1" fmla="*/ 46335 w 59520"/>
                      <a:gd name="connsiteY1" fmla="*/ 28114 h 34000"/>
                      <a:gd name="connsiteX2" fmla="*/ 46139 w 59520"/>
                      <a:gd name="connsiteY2" fmla="*/ 34000 h 34000"/>
                      <a:gd name="connsiteX3" fmla="*/ 59399 w 59520"/>
                      <a:gd name="connsiteY3" fmla="*/ 19605 h 34000"/>
                      <a:gd name="connsiteX4" fmla="*/ 28820 w 59520"/>
                      <a:gd name="connsiteY4" fmla="*/ 1216 h 34000"/>
                      <a:gd name="connsiteX5" fmla="*/ 252 w 59520"/>
                      <a:gd name="connsiteY5" fmla="*/ 22920 h 34000"/>
                      <a:gd name="connsiteX6" fmla="*/ 7886 w 59520"/>
                      <a:gd name="connsiteY6" fmla="*/ 32695 h 34000"/>
                      <a:gd name="connsiteX7" fmla="*/ 15926 w 59520"/>
                      <a:gd name="connsiteY7" fmla="*/ 24081 h 34000"/>
                      <a:gd name="connsiteX8" fmla="*/ 18732 w 59520"/>
                      <a:gd name="connsiteY8" fmla="*/ 29902 h 34000"/>
                      <a:gd name="connsiteX9" fmla="*/ 19985 w 59520"/>
                      <a:gd name="connsiteY9" fmla="*/ 30620 h 34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9520" h="34000">
                        <a:moveTo>
                          <a:pt x="20011" y="30620"/>
                        </a:moveTo>
                        <a:cubicBezTo>
                          <a:pt x="20011" y="30620"/>
                          <a:pt x="34902" y="11056"/>
                          <a:pt x="46335" y="28114"/>
                        </a:cubicBezTo>
                        <a:lnTo>
                          <a:pt x="46139" y="34000"/>
                        </a:lnTo>
                        <a:cubicBezTo>
                          <a:pt x="46139" y="34000"/>
                          <a:pt x="61004" y="33308"/>
                          <a:pt x="59399" y="19605"/>
                        </a:cubicBezTo>
                        <a:cubicBezTo>
                          <a:pt x="57780" y="5901"/>
                          <a:pt x="45643" y="-3456"/>
                          <a:pt x="28820" y="1216"/>
                        </a:cubicBezTo>
                        <a:cubicBezTo>
                          <a:pt x="11998" y="5901"/>
                          <a:pt x="2157" y="11226"/>
                          <a:pt x="252" y="22920"/>
                        </a:cubicBezTo>
                        <a:cubicBezTo>
                          <a:pt x="-1654" y="34601"/>
                          <a:pt x="7886" y="32695"/>
                          <a:pt x="7886" y="32695"/>
                        </a:cubicBezTo>
                        <a:cubicBezTo>
                          <a:pt x="7886" y="32695"/>
                          <a:pt x="11528" y="24630"/>
                          <a:pt x="15926" y="24081"/>
                        </a:cubicBezTo>
                        <a:cubicBezTo>
                          <a:pt x="20324" y="23533"/>
                          <a:pt x="18732" y="29902"/>
                          <a:pt x="18732" y="29902"/>
                        </a:cubicBezTo>
                        <a:lnTo>
                          <a:pt x="19985" y="30620"/>
                        </a:lnTo>
                        <a:close/>
                      </a:path>
                    </a:pathLst>
                  </a:custGeom>
                  <a:solidFill>
                    <a:srgbClr val="82471F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103" name="Forme libre : forme 5927">
                    <a:extLst>
                      <a:ext uri="{FF2B5EF4-FFF2-40B4-BE49-F238E27FC236}">
                        <a16:creationId xmlns:a16="http://schemas.microsoft.com/office/drawing/2014/main" id="{2D0BB7BB-364A-EC9B-3115-556926019260}"/>
                      </a:ext>
                    </a:extLst>
                  </p:cNvPr>
                  <p:cNvSpPr/>
                  <p:nvPr/>
                </p:nvSpPr>
                <p:spPr>
                  <a:xfrm>
                    <a:off x="1795688" y="1953645"/>
                    <a:ext cx="9452" cy="14466"/>
                  </a:xfrm>
                  <a:custGeom>
                    <a:avLst/>
                    <a:gdLst>
                      <a:gd name="connsiteX0" fmla="*/ 5810 w 9452"/>
                      <a:gd name="connsiteY0" fmla="*/ 12326 h 14466"/>
                      <a:gd name="connsiteX1" fmla="*/ 6502 w 9452"/>
                      <a:gd name="connsiteY1" fmla="*/ 241 h 14466"/>
                      <a:gd name="connsiteX2" fmla="*/ 198 w 9452"/>
                      <a:gd name="connsiteY2" fmla="*/ 14467 h 14466"/>
                      <a:gd name="connsiteX3" fmla="*/ 5810 w 9452"/>
                      <a:gd name="connsiteY3" fmla="*/ 12326 h 14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452" h="14466">
                        <a:moveTo>
                          <a:pt x="5810" y="12326"/>
                        </a:moveTo>
                        <a:cubicBezTo>
                          <a:pt x="5810" y="12326"/>
                          <a:pt x="13523" y="2316"/>
                          <a:pt x="6502" y="241"/>
                        </a:cubicBezTo>
                        <a:cubicBezTo>
                          <a:pt x="-520" y="-1834"/>
                          <a:pt x="-259" y="10055"/>
                          <a:pt x="198" y="14467"/>
                        </a:cubicBezTo>
                        <a:lnTo>
                          <a:pt x="5810" y="12326"/>
                        </a:lnTo>
                        <a:close/>
                      </a:path>
                    </a:pathLst>
                  </a:custGeom>
                  <a:solidFill>
                    <a:srgbClr val="F4A392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</p:grpSp>
          <p:grpSp>
            <p:nvGrpSpPr>
              <p:cNvPr id="92" name="Graphique 4356">
                <a:extLst>
                  <a:ext uri="{FF2B5EF4-FFF2-40B4-BE49-F238E27FC236}">
                    <a16:creationId xmlns:a16="http://schemas.microsoft.com/office/drawing/2014/main" id="{AF347C64-868F-4C0D-2039-DDCEC4C40AF0}"/>
                  </a:ext>
                </a:extLst>
              </p:cNvPr>
              <p:cNvGrpSpPr/>
              <p:nvPr/>
            </p:nvGrpSpPr>
            <p:grpSpPr>
              <a:xfrm>
                <a:off x="1759761" y="2054000"/>
                <a:ext cx="171723" cy="77562"/>
                <a:chOff x="1759761" y="2054000"/>
                <a:chExt cx="171723" cy="77562"/>
              </a:xfrm>
            </p:grpSpPr>
            <p:sp>
              <p:nvSpPr>
                <p:cNvPr id="93" name="Forme libre : forme 5929">
                  <a:extLst>
                    <a:ext uri="{FF2B5EF4-FFF2-40B4-BE49-F238E27FC236}">
                      <a16:creationId xmlns:a16="http://schemas.microsoft.com/office/drawing/2014/main" id="{263ECF39-AE92-326E-C97F-A74B01FE9846}"/>
                    </a:ext>
                  </a:extLst>
                </p:cNvPr>
                <p:cNvSpPr/>
                <p:nvPr/>
              </p:nvSpPr>
              <p:spPr>
                <a:xfrm>
                  <a:off x="1759761" y="2123822"/>
                  <a:ext cx="93079" cy="7739"/>
                </a:xfrm>
                <a:custGeom>
                  <a:avLst/>
                  <a:gdLst>
                    <a:gd name="connsiteX0" fmla="*/ 3628 w 93079"/>
                    <a:gd name="connsiteY0" fmla="*/ 7740 h 7739"/>
                    <a:gd name="connsiteX1" fmla="*/ 3824 w 93079"/>
                    <a:gd name="connsiteY1" fmla="*/ 7740 h 7739"/>
                    <a:gd name="connsiteX2" fmla="*/ 89256 w 93079"/>
                    <a:gd name="connsiteY2" fmla="*/ 7649 h 7739"/>
                    <a:gd name="connsiteX3" fmla="*/ 93080 w 93079"/>
                    <a:gd name="connsiteY3" fmla="*/ 3825 h 7739"/>
                    <a:gd name="connsiteX4" fmla="*/ 89256 w 93079"/>
                    <a:gd name="connsiteY4" fmla="*/ 1 h 7739"/>
                    <a:gd name="connsiteX5" fmla="*/ 3824 w 93079"/>
                    <a:gd name="connsiteY5" fmla="*/ 92 h 7739"/>
                    <a:gd name="connsiteX6" fmla="*/ 0 w 93079"/>
                    <a:gd name="connsiteY6" fmla="*/ 3916 h 7739"/>
                    <a:gd name="connsiteX7" fmla="*/ 3628 w 93079"/>
                    <a:gd name="connsiteY7" fmla="*/ 7727 h 7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3079" h="7739">
                      <a:moveTo>
                        <a:pt x="3628" y="7740"/>
                      </a:moveTo>
                      <a:cubicBezTo>
                        <a:pt x="3693" y="7740"/>
                        <a:pt x="3759" y="7740"/>
                        <a:pt x="3824" y="7740"/>
                      </a:cubicBezTo>
                      <a:lnTo>
                        <a:pt x="89256" y="7649"/>
                      </a:lnTo>
                      <a:cubicBezTo>
                        <a:pt x="91370" y="7649"/>
                        <a:pt x="93080" y="5939"/>
                        <a:pt x="93080" y="3825"/>
                      </a:cubicBezTo>
                      <a:cubicBezTo>
                        <a:pt x="93080" y="1710"/>
                        <a:pt x="91357" y="-39"/>
                        <a:pt x="89256" y="1"/>
                      </a:cubicBezTo>
                      <a:lnTo>
                        <a:pt x="3824" y="92"/>
                      </a:lnTo>
                      <a:cubicBezTo>
                        <a:pt x="1710" y="92"/>
                        <a:pt x="0" y="1802"/>
                        <a:pt x="0" y="3916"/>
                      </a:cubicBezTo>
                      <a:cubicBezTo>
                        <a:pt x="0" y="5965"/>
                        <a:pt x="1605" y="7635"/>
                        <a:pt x="3628" y="7727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4" name="Forme libre : forme 5930">
                  <a:extLst>
                    <a:ext uri="{FF2B5EF4-FFF2-40B4-BE49-F238E27FC236}">
                      <a16:creationId xmlns:a16="http://schemas.microsoft.com/office/drawing/2014/main" id="{2B4B36F7-414E-1D13-63D1-39408829A83B}"/>
                    </a:ext>
                  </a:extLst>
                </p:cNvPr>
                <p:cNvSpPr/>
                <p:nvPr/>
              </p:nvSpPr>
              <p:spPr>
                <a:xfrm>
                  <a:off x="1809512" y="2054000"/>
                  <a:ext cx="121973" cy="77522"/>
                </a:xfrm>
                <a:custGeom>
                  <a:avLst/>
                  <a:gdLst>
                    <a:gd name="connsiteX0" fmla="*/ 116298 w 121973"/>
                    <a:gd name="connsiteY0" fmla="*/ 0 h 77522"/>
                    <a:gd name="connsiteX1" fmla="*/ 45157 w 121973"/>
                    <a:gd name="connsiteY1" fmla="*/ 0 h 77522"/>
                    <a:gd name="connsiteX2" fmla="*/ 32889 w 121973"/>
                    <a:gd name="connsiteY2" fmla="*/ 7778 h 77522"/>
                    <a:gd name="connsiteX3" fmla="*/ 0 w 121973"/>
                    <a:gd name="connsiteY3" fmla="*/ 77523 h 77522"/>
                    <a:gd name="connsiteX4" fmla="*/ 88408 w 121973"/>
                    <a:gd name="connsiteY4" fmla="*/ 77523 h 77522"/>
                    <a:gd name="connsiteX5" fmla="*/ 96068 w 121973"/>
                    <a:gd name="connsiteY5" fmla="*/ 72316 h 77522"/>
                    <a:gd name="connsiteX6" fmla="*/ 121570 w 121973"/>
                    <a:gd name="connsiteY6" fmla="*/ 7778 h 77522"/>
                    <a:gd name="connsiteX7" fmla="*/ 116284 w 121973"/>
                    <a:gd name="connsiteY7" fmla="*/ 13 h 77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1973" h="77522">
                      <a:moveTo>
                        <a:pt x="116298" y="0"/>
                      </a:moveTo>
                      <a:lnTo>
                        <a:pt x="45157" y="0"/>
                      </a:lnTo>
                      <a:cubicBezTo>
                        <a:pt x="39910" y="0"/>
                        <a:pt x="35133" y="3028"/>
                        <a:pt x="32889" y="7778"/>
                      </a:cubicBezTo>
                      <a:lnTo>
                        <a:pt x="0" y="77523"/>
                      </a:lnTo>
                      <a:lnTo>
                        <a:pt x="88408" y="77523"/>
                      </a:lnTo>
                      <a:cubicBezTo>
                        <a:pt x="91788" y="77523"/>
                        <a:pt x="94829" y="75461"/>
                        <a:pt x="96068" y="72316"/>
                      </a:cubicBezTo>
                      <a:lnTo>
                        <a:pt x="121570" y="7778"/>
                      </a:lnTo>
                      <a:cubicBezTo>
                        <a:pt x="123045" y="4046"/>
                        <a:pt x="120291" y="13"/>
                        <a:pt x="116284" y="13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5" name="Forme libre : forme 5931">
                  <a:extLst>
                    <a:ext uri="{FF2B5EF4-FFF2-40B4-BE49-F238E27FC236}">
                      <a16:creationId xmlns:a16="http://schemas.microsoft.com/office/drawing/2014/main" id="{2735F2AB-4DC5-0E12-AED7-A0EF9056999A}"/>
                    </a:ext>
                  </a:extLst>
                </p:cNvPr>
                <p:cNvSpPr/>
                <p:nvPr/>
              </p:nvSpPr>
              <p:spPr>
                <a:xfrm>
                  <a:off x="1874993" y="2082632"/>
                  <a:ext cx="12049" cy="17687"/>
                </a:xfrm>
                <a:custGeom>
                  <a:avLst/>
                  <a:gdLst>
                    <a:gd name="connsiteX0" fmla="*/ 687 w 12049"/>
                    <a:gd name="connsiteY0" fmla="*/ 7127 h 17687"/>
                    <a:gd name="connsiteX1" fmla="*/ 3232 w 12049"/>
                    <a:gd name="connsiteY1" fmla="*/ 17516 h 17687"/>
                    <a:gd name="connsiteX2" fmla="*/ 11363 w 12049"/>
                    <a:gd name="connsiteY2" fmla="*/ 10560 h 17687"/>
                    <a:gd name="connsiteX3" fmla="*/ 8818 w 12049"/>
                    <a:gd name="connsiteY3" fmla="*/ 171 h 17687"/>
                    <a:gd name="connsiteX4" fmla="*/ 687 w 12049"/>
                    <a:gd name="connsiteY4" fmla="*/ 7127 h 17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049" h="17687">
                      <a:moveTo>
                        <a:pt x="687" y="7127"/>
                      </a:moveTo>
                      <a:cubicBezTo>
                        <a:pt x="-853" y="11917"/>
                        <a:pt x="282" y="16563"/>
                        <a:pt x="3232" y="17516"/>
                      </a:cubicBezTo>
                      <a:cubicBezTo>
                        <a:pt x="6181" y="18469"/>
                        <a:pt x="9823" y="15349"/>
                        <a:pt x="11363" y="10560"/>
                      </a:cubicBezTo>
                      <a:cubicBezTo>
                        <a:pt x="12903" y="5770"/>
                        <a:pt x="11767" y="1124"/>
                        <a:pt x="8818" y="171"/>
                      </a:cubicBezTo>
                      <a:cubicBezTo>
                        <a:pt x="5868" y="-782"/>
                        <a:pt x="2227" y="2338"/>
                        <a:pt x="687" y="7127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7" name="Graphique 4356">
              <a:extLst>
                <a:ext uri="{FF2B5EF4-FFF2-40B4-BE49-F238E27FC236}">
                  <a16:creationId xmlns:a16="http://schemas.microsoft.com/office/drawing/2014/main" id="{A2C5E964-9FC8-5799-D955-5852440C8E79}"/>
                </a:ext>
              </a:extLst>
            </p:cNvPr>
            <p:cNvGrpSpPr/>
            <p:nvPr/>
          </p:nvGrpSpPr>
          <p:grpSpPr>
            <a:xfrm>
              <a:off x="734539" y="1146326"/>
              <a:ext cx="790356" cy="1100346"/>
              <a:chOff x="734539" y="1146326"/>
              <a:chExt cx="790356" cy="1100346"/>
            </a:xfrm>
          </p:grpSpPr>
          <p:grpSp>
            <p:nvGrpSpPr>
              <p:cNvPr id="47" name="Graphique 4356">
                <a:extLst>
                  <a:ext uri="{FF2B5EF4-FFF2-40B4-BE49-F238E27FC236}">
                    <a16:creationId xmlns:a16="http://schemas.microsoft.com/office/drawing/2014/main" id="{1134885E-D9C6-514C-6799-BF546B2692C6}"/>
                  </a:ext>
                </a:extLst>
              </p:cNvPr>
              <p:cNvGrpSpPr/>
              <p:nvPr/>
            </p:nvGrpSpPr>
            <p:grpSpPr>
              <a:xfrm>
                <a:off x="883465" y="1973410"/>
                <a:ext cx="596352" cy="273261"/>
                <a:chOff x="883465" y="1973410"/>
                <a:chExt cx="596352" cy="273261"/>
              </a:xfrm>
            </p:grpSpPr>
            <p:sp>
              <p:nvSpPr>
                <p:cNvPr id="77" name="Forme libre : forme 5934">
                  <a:extLst>
                    <a:ext uri="{FF2B5EF4-FFF2-40B4-BE49-F238E27FC236}">
                      <a16:creationId xmlns:a16="http://schemas.microsoft.com/office/drawing/2014/main" id="{C9B61D33-E357-FE6E-D714-6CA986162FFF}"/>
                    </a:ext>
                  </a:extLst>
                </p:cNvPr>
                <p:cNvSpPr/>
                <p:nvPr/>
              </p:nvSpPr>
              <p:spPr>
                <a:xfrm>
                  <a:off x="883465" y="2227983"/>
                  <a:ext cx="596352" cy="18689"/>
                </a:xfrm>
                <a:custGeom>
                  <a:avLst/>
                  <a:gdLst>
                    <a:gd name="connsiteX0" fmla="*/ 587008 w 596352"/>
                    <a:gd name="connsiteY0" fmla="*/ 0 h 18689"/>
                    <a:gd name="connsiteX1" fmla="*/ 9345 w 596352"/>
                    <a:gd name="connsiteY1" fmla="*/ 0 h 18689"/>
                    <a:gd name="connsiteX2" fmla="*/ 0 w 596352"/>
                    <a:gd name="connsiteY2" fmla="*/ 9344 h 18689"/>
                    <a:gd name="connsiteX3" fmla="*/ 9345 w 596352"/>
                    <a:gd name="connsiteY3" fmla="*/ 18689 h 18689"/>
                    <a:gd name="connsiteX4" fmla="*/ 587008 w 596352"/>
                    <a:gd name="connsiteY4" fmla="*/ 18689 h 18689"/>
                    <a:gd name="connsiteX5" fmla="*/ 596352 w 596352"/>
                    <a:gd name="connsiteY5" fmla="*/ 9344 h 18689"/>
                    <a:gd name="connsiteX6" fmla="*/ 587008 w 596352"/>
                    <a:gd name="connsiteY6" fmla="*/ 0 h 18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96352" h="18689">
                      <a:moveTo>
                        <a:pt x="587008" y="0"/>
                      </a:moveTo>
                      <a:lnTo>
                        <a:pt x="9345" y="0"/>
                      </a:lnTo>
                      <a:cubicBezTo>
                        <a:pt x="4176" y="0"/>
                        <a:pt x="0" y="4189"/>
                        <a:pt x="0" y="9344"/>
                      </a:cubicBezTo>
                      <a:cubicBezTo>
                        <a:pt x="0" y="14500"/>
                        <a:pt x="4189" y="18689"/>
                        <a:pt x="9345" y="18689"/>
                      </a:cubicBezTo>
                      <a:lnTo>
                        <a:pt x="587008" y="18689"/>
                      </a:lnTo>
                      <a:cubicBezTo>
                        <a:pt x="592176" y="18689"/>
                        <a:pt x="596352" y="14500"/>
                        <a:pt x="596352" y="9344"/>
                      </a:cubicBezTo>
                      <a:cubicBezTo>
                        <a:pt x="596352" y="4189"/>
                        <a:pt x="592163" y="0"/>
                        <a:pt x="587008" y="0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8" name="Forme libre : forme 5935">
                  <a:extLst>
                    <a:ext uri="{FF2B5EF4-FFF2-40B4-BE49-F238E27FC236}">
                      <a16:creationId xmlns:a16="http://schemas.microsoft.com/office/drawing/2014/main" id="{6D96C2E7-1A0C-9E92-E9FC-63C294F63E18}"/>
                    </a:ext>
                  </a:extLst>
                </p:cNvPr>
                <p:cNvSpPr/>
                <p:nvPr/>
              </p:nvSpPr>
              <p:spPr>
                <a:xfrm>
                  <a:off x="952022" y="2132906"/>
                  <a:ext cx="459212" cy="95076"/>
                </a:xfrm>
                <a:custGeom>
                  <a:avLst/>
                  <a:gdLst>
                    <a:gd name="connsiteX0" fmla="*/ 436634 w 459212"/>
                    <a:gd name="connsiteY0" fmla="*/ 0 h 95076"/>
                    <a:gd name="connsiteX1" fmla="*/ 22604 w 459212"/>
                    <a:gd name="connsiteY1" fmla="*/ 0 h 95076"/>
                    <a:gd name="connsiteX2" fmla="*/ 0 w 459212"/>
                    <a:gd name="connsiteY2" fmla="*/ 22604 h 95076"/>
                    <a:gd name="connsiteX3" fmla="*/ 0 w 459212"/>
                    <a:gd name="connsiteY3" fmla="*/ 95077 h 95076"/>
                    <a:gd name="connsiteX4" fmla="*/ 459212 w 459212"/>
                    <a:gd name="connsiteY4" fmla="*/ 95077 h 95076"/>
                    <a:gd name="connsiteX5" fmla="*/ 459212 w 459212"/>
                    <a:gd name="connsiteY5" fmla="*/ 22604 h 95076"/>
                    <a:gd name="connsiteX6" fmla="*/ 436608 w 459212"/>
                    <a:gd name="connsiteY6" fmla="*/ 0 h 95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59212" h="95076">
                      <a:moveTo>
                        <a:pt x="436634" y="0"/>
                      </a:moveTo>
                      <a:lnTo>
                        <a:pt x="22604" y="0"/>
                      </a:lnTo>
                      <a:cubicBezTo>
                        <a:pt x="10128" y="0"/>
                        <a:pt x="0" y="10115"/>
                        <a:pt x="0" y="22604"/>
                      </a:cubicBezTo>
                      <a:lnTo>
                        <a:pt x="0" y="95077"/>
                      </a:lnTo>
                      <a:lnTo>
                        <a:pt x="459212" y="95077"/>
                      </a:lnTo>
                      <a:lnTo>
                        <a:pt x="459212" y="22604"/>
                      </a:lnTo>
                      <a:cubicBezTo>
                        <a:pt x="459212" y="10128"/>
                        <a:pt x="449098" y="0"/>
                        <a:pt x="436608" y="0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9" name="Forme libre : forme 5936">
                  <a:extLst>
                    <a:ext uri="{FF2B5EF4-FFF2-40B4-BE49-F238E27FC236}">
                      <a16:creationId xmlns:a16="http://schemas.microsoft.com/office/drawing/2014/main" id="{45565C1C-3D9F-5B5A-10F7-2399C6123819}"/>
                    </a:ext>
                  </a:extLst>
                </p:cNvPr>
                <p:cNvSpPr/>
                <p:nvPr/>
              </p:nvSpPr>
              <p:spPr>
                <a:xfrm>
                  <a:off x="982653" y="2092526"/>
                  <a:ext cx="397951" cy="40379"/>
                </a:xfrm>
                <a:custGeom>
                  <a:avLst/>
                  <a:gdLst>
                    <a:gd name="connsiteX0" fmla="*/ 375373 w 397951"/>
                    <a:gd name="connsiteY0" fmla="*/ 0 h 40379"/>
                    <a:gd name="connsiteX1" fmla="*/ 22604 w 397951"/>
                    <a:gd name="connsiteY1" fmla="*/ 0 h 40379"/>
                    <a:gd name="connsiteX2" fmla="*/ 0 w 397951"/>
                    <a:gd name="connsiteY2" fmla="*/ 22604 h 40379"/>
                    <a:gd name="connsiteX3" fmla="*/ 0 w 397951"/>
                    <a:gd name="connsiteY3" fmla="*/ 40380 h 40379"/>
                    <a:gd name="connsiteX4" fmla="*/ 397951 w 397951"/>
                    <a:gd name="connsiteY4" fmla="*/ 40380 h 40379"/>
                    <a:gd name="connsiteX5" fmla="*/ 397951 w 397951"/>
                    <a:gd name="connsiteY5" fmla="*/ 22604 h 40379"/>
                    <a:gd name="connsiteX6" fmla="*/ 375347 w 397951"/>
                    <a:gd name="connsiteY6" fmla="*/ 0 h 40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7951" h="40379">
                      <a:moveTo>
                        <a:pt x="375373" y="0"/>
                      </a:moveTo>
                      <a:lnTo>
                        <a:pt x="22604" y="0"/>
                      </a:lnTo>
                      <a:cubicBezTo>
                        <a:pt x="10128" y="0"/>
                        <a:pt x="0" y="10115"/>
                        <a:pt x="0" y="22604"/>
                      </a:cubicBezTo>
                      <a:lnTo>
                        <a:pt x="0" y="40380"/>
                      </a:lnTo>
                      <a:lnTo>
                        <a:pt x="397951" y="40380"/>
                      </a:lnTo>
                      <a:lnTo>
                        <a:pt x="397951" y="22604"/>
                      </a:lnTo>
                      <a:cubicBezTo>
                        <a:pt x="397951" y="10128"/>
                        <a:pt x="387837" y="0"/>
                        <a:pt x="375347" y="0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0" name="Forme libre : forme 5937">
                  <a:extLst>
                    <a:ext uri="{FF2B5EF4-FFF2-40B4-BE49-F238E27FC236}">
                      <a16:creationId xmlns:a16="http://schemas.microsoft.com/office/drawing/2014/main" id="{BF949416-8D66-707E-E852-EDF8AA63A4A8}"/>
                    </a:ext>
                  </a:extLst>
                </p:cNvPr>
                <p:cNvSpPr/>
                <p:nvPr/>
              </p:nvSpPr>
              <p:spPr>
                <a:xfrm>
                  <a:off x="1075380" y="1973410"/>
                  <a:ext cx="212522" cy="119116"/>
                </a:xfrm>
                <a:custGeom>
                  <a:avLst/>
                  <a:gdLst>
                    <a:gd name="connsiteX0" fmla="*/ 16523 w 212522"/>
                    <a:gd name="connsiteY0" fmla="*/ 0 h 119116"/>
                    <a:gd name="connsiteX1" fmla="*/ 196000 w 212522"/>
                    <a:gd name="connsiteY1" fmla="*/ 0 h 119116"/>
                    <a:gd name="connsiteX2" fmla="*/ 212522 w 212522"/>
                    <a:gd name="connsiteY2" fmla="*/ 16523 h 119116"/>
                    <a:gd name="connsiteX3" fmla="*/ 212522 w 212522"/>
                    <a:gd name="connsiteY3" fmla="*/ 119116 h 119116"/>
                    <a:gd name="connsiteX4" fmla="*/ 0 w 212522"/>
                    <a:gd name="connsiteY4" fmla="*/ 119116 h 119116"/>
                    <a:gd name="connsiteX5" fmla="*/ 0 w 212522"/>
                    <a:gd name="connsiteY5" fmla="*/ 16523 h 119116"/>
                    <a:gd name="connsiteX6" fmla="*/ 16523 w 212522"/>
                    <a:gd name="connsiteY6" fmla="*/ 0 h 119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2522" h="119116">
                      <a:moveTo>
                        <a:pt x="16523" y="0"/>
                      </a:moveTo>
                      <a:lnTo>
                        <a:pt x="196000" y="0"/>
                      </a:lnTo>
                      <a:cubicBezTo>
                        <a:pt x="205123" y="0"/>
                        <a:pt x="212522" y="7400"/>
                        <a:pt x="212522" y="16523"/>
                      </a:cubicBezTo>
                      <a:lnTo>
                        <a:pt x="212522" y="119116"/>
                      </a:lnTo>
                      <a:lnTo>
                        <a:pt x="0" y="119116"/>
                      </a:lnTo>
                      <a:lnTo>
                        <a:pt x="0" y="16523"/>
                      </a:lnTo>
                      <a:cubicBezTo>
                        <a:pt x="0" y="7400"/>
                        <a:pt x="7400" y="0"/>
                        <a:pt x="16523" y="0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grpSp>
              <p:nvGrpSpPr>
                <p:cNvPr id="81" name="Graphique 4356">
                  <a:extLst>
                    <a:ext uri="{FF2B5EF4-FFF2-40B4-BE49-F238E27FC236}">
                      <a16:creationId xmlns:a16="http://schemas.microsoft.com/office/drawing/2014/main" id="{F093B41C-4A0D-3F2A-30BD-BF1528A526B2}"/>
                    </a:ext>
                  </a:extLst>
                </p:cNvPr>
                <p:cNvGrpSpPr/>
                <p:nvPr/>
              </p:nvGrpSpPr>
              <p:grpSpPr>
                <a:xfrm>
                  <a:off x="1010112" y="2152652"/>
                  <a:ext cx="107292" cy="75330"/>
                  <a:chOff x="1010112" y="2152652"/>
                  <a:chExt cx="107292" cy="75330"/>
                </a:xfrm>
                <a:solidFill>
                  <a:srgbClr val="332989"/>
                </a:solidFill>
              </p:grpSpPr>
              <p:sp>
                <p:nvSpPr>
                  <p:cNvPr id="82" name="Forme libre : forme 5939">
                    <a:extLst>
                      <a:ext uri="{FF2B5EF4-FFF2-40B4-BE49-F238E27FC236}">
                        <a16:creationId xmlns:a16="http://schemas.microsoft.com/office/drawing/2014/main" id="{DECECA4D-5163-2875-23D1-5A1F2A58550D}"/>
                      </a:ext>
                    </a:extLst>
                  </p:cNvPr>
                  <p:cNvSpPr/>
                  <p:nvPr/>
                </p:nvSpPr>
                <p:spPr>
                  <a:xfrm>
                    <a:off x="1010112" y="2152652"/>
                    <a:ext cx="37103" cy="75330"/>
                  </a:xfrm>
                  <a:custGeom>
                    <a:avLst/>
                    <a:gdLst>
                      <a:gd name="connsiteX0" fmla="*/ 0 w 37103"/>
                      <a:gd name="connsiteY0" fmla="*/ 0 h 75330"/>
                      <a:gd name="connsiteX1" fmla="*/ 37104 w 37103"/>
                      <a:gd name="connsiteY1" fmla="*/ 0 h 75330"/>
                      <a:gd name="connsiteX2" fmla="*/ 37104 w 37103"/>
                      <a:gd name="connsiteY2" fmla="*/ 75330 h 75330"/>
                      <a:gd name="connsiteX3" fmla="*/ 0 w 37103"/>
                      <a:gd name="connsiteY3" fmla="*/ 75330 h 7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103" h="75330">
                        <a:moveTo>
                          <a:pt x="0" y="0"/>
                        </a:moveTo>
                        <a:lnTo>
                          <a:pt x="37104" y="0"/>
                        </a:lnTo>
                        <a:lnTo>
                          <a:pt x="37104" y="75330"/>
                        </a:lnTo>
                        <a:lnTo>
                          <a:pt x="0" y="75330"/>
                        </a:lnTo>
                        <a:close/>
                      </a:path>
                    </a:pathLst>
                  </a:custGeom>
                  <a:solidFill>
                    <a:srgbClr val="332989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83" name="Forme libre : forme 5940">
                    <a:extLst>
                      <a:ext uri="{FF2B5EF4-FFF2-40B4-BE49-F238E27FC236}">
                        <a16:creationId xmlns:a16="http://schemas.microsoft.com/office/drawing/2014/main" id="{BE29F77D-0E9C-E557-E32F-A33A5A644D36}"/>
                      </a:ext>
                    </a:extLst>
                  </p:cNvPr>
                  <p:cNvSpPr/>
                  <p:nvPr/>
                </p:nvSpPr>
                <p:spPr>
                  <a:xfrm>
                    <a:off x="1060463" y="2152652"/>
                    <a:ext cx="14904" cy="75330"/>
                  </a:xfrm>
                  <a:custGeom>
                    <a:avLst/>
                    <a:gdLst>
                      <a:gd name="connsiteX0" fmla="*/ 0 w 14904"/>
                      <a:gd name="connsiteY0" fmla="*/ 0 h 75330"/>
                      <a:gd name="connsiteX1" fmla="*/ 14904 w 14904"/>
                      <a:gd name="connsiteY1" fmla="*/ 0 h 75330"/>
                      <a:gd name="connsiteX2" fmla="*/ 14904 w 14904"/>
                      <a:gd name="connsiteY2" fmla="*/ 75330 h 75330"/>
                      <a:gd name="connsiteX3" fmla="*/ 0 w 14904"/>
                      <a:gd name="connsiteY3" fmla="*/ 75330 h 7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904" h="75330">
                        <a:moveTo>
                          <a:pt x="0" y="0"/>
                        </a:moveTo>
                        <a:lnTo>
                          <a:pt x="14904" y="0"/>
                        </a:lnTo>
                        <a:lnTo>
                          <a:pt x="14904" y="75330"/>
                        </a:lnTo>
                        <a:lnTo>
                          <a:pt x="0" y="75330"/>
                        </a:lnTo>
                        <a:close/>
                      </a:path>
                    </a:pathLst>
                  </a:custGeom>
                  <a:solidFill>
                    <a:srgbClr val="332989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84" name="Forme libre : forme 5941">
                    <a:extLst>
                      <a:ext uri="{FF2B5EF4-FFF2-40B4-BE49-F238E27FC236}">
                        <a16:creationId xmlns:a16="http://schemas.microsoft.com/office/drawing/2014/main" id="{CFF4CB07-2D49-0935-6E96-4B558D98C8AF}"/>
                      </a:ext>
                    </a:extLst>
                  </p:cNvPr>
                  <p:cNvSpPr/>
                  <p:nvPr/>
                </p:nvSpPr>
                <p:spPr>
                  <a:xfrm>
                    <a:off x="1081488" y="2152652"/>
                    <a:ext cx="14904" cy="75330"/>
                  </a:xfrm>
                  <a:custGeom>
                    <a:avLst/>
                    <a:gdLst>
                      <a:gd name="connsiteX0" fmla="*/ 0 w 14904"/>
                      <a:gd name="connsiteY0" fmla="*/ 0 h 75330"/>
                      <a:gd name="connsiteX1" fmla="*/ 14904 w 14904"/>
                      <a:gd name="connsiteY1" fmla="*/ 0 h 75330"/>
                      <a:gd name="connsiteX2" fmla="*/ 14904 w 14904"/>
                      <a:gd name="connsiteY2" fmla="*/ 75330 h 75330"/>
                      <a:gd name="connsiteX3" fmla="*/ 0 w 14904"/>
                      <a:gd name="connsiteY3" fmla="*/ 75330 h 7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904" h="75330">
                        <a:moveTo>
                          <a:pt x="0" y="0"/>
                        </a:moveTo>
                        <a:lnTo>
                          <a:pt x="14904" y="0"/>
                        </a:lnTo>
                        <a:lnTo>
                          <a:pt x="14904" y="75330"/>
                        </a:lnTo>
                        <a:lnTo>
                          <a:pt x="0" y="75330"/>
                        </a:lnTo>
                        <a:close/>
                      </a:path>
                    </a:pathLst>
                  </a:custGeom>
                  <a:solidFill>
                    <a:srgbClr val="332989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85" name="Forme libre : forme 5942">
                    <a:extLst>
                      <a:ext uri="{FF2B5EF4-FFF2-40B4-BE49-F238E27FC236}">
                        <a16:creationId xmlns:a16="http://schemas.microsoft.com/office/drawing/2014/main" id="{D238A84C-6563-95A9-753F-89188AC1B8A0}"/>
                      </a:ext>
                    </a:extLst>
                  </p:cNvPr>
                  <p:cNvSpPr/>
                  <p:nvPr/>
                </p:nvSpPr>
                <p:spPr>
                  <a:xfrm>
                    <a:off x="1102500" y="2152652"/>
                    <a:ext cx="14904" cy="75330"/>
                  </a:xfrm>
                  <a:custGeom>
                    <a:avLst/>
                    <a:gdLst>
                      <a:gd name="connsiteX0" fmla="*/ 0 w 14904"/>
                      <a:gd name="connsiteY0" fmla="*/ 0 h 75330"/>
                      <a:gd name="connsiteX1" fmla="*/ 14904 w 14904"/>
                      <a:gd name="connsiteY1" fmla="*/ 0 h 75330"/>
                      <a:gd name="connsiteX2" fmla="*/ 14904 w 14904"/>
                      <a:gd name="connsiteY2" fmla="*/ 75330 h 75330"/>
                      <a:gd name="connsiteX3" fmla="*/ 0 w 14904"/>
                      <a:gd name="connsiteY3" fmla="*/ 75330 h 7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904" h="75330">
                        <a:moveTo>
                          <a:pt x="0" y="0"/>
                        </a:moveTo>
                        <a:lnTo>
                          <a:pt x="14904" y="0"/>
                        </a:lnTo>
                        <a:lnTo>
                          <a:pt x="14904" y="75330"/>
                        </a:lnTo>
                        <a:lnTo>
                          <a:pt x="0" y="75330"/>
                        </a:lnTo>
                        <a:close/>
                      </a:path>
                    </a:pathLst>
                  </a:custGeom>
                  <a:solidFill>
                    <a:srgbClr val="332989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</p:grpSp>
          <p:grpSp>
            <p:nvGrpSpPr>
              <p:cNvPr id="48" name="Graphique 4356">
                <a:extLst>
                  <a:ext uri="{FF2B5EF4-FFF2-40B4-BE49-F238E27FC236}">
                    <a16:creationId xmlns:a16="http://schemas.microsoft.com/office/drawing/2014/main" id="{328BFC96-C6DA-BFDD-8E86-7441F7494A54}"/>
                  </a:ext>
                </a:extLst>
              </p:cNvPr>
              <p:cNvGrpSpPr/>
              <p:nvPr/>
            </p:nvGrpSpPr>
            <p:grpSpPr>
              <a:xfrm>
                <a:off x="803597" y="1515446"/>
                <a:ext cx="473159" cy="525045"/>
                <a:chOff x="803597" y="1515446"/>
                <a:chExt cx="473159" cy="525045"/>
              </a:xfrm>
            </p:grpSpPr>
            <p:grpSp>
              <p:nvGrpSpPr>
                <p:cNvPr id="69" name="Graphique 4356">
                  <a:extLst>
                    <a:ext uri="{FF2B5EF4-FFF2-40B4-BE49-F238E27FC236}">
                      <a16:creationId xmlns:a16="http://schemas.microsoft.com/office/drawing/2014/main" id="{207ED0D9-2188-8E8E-3B5B-B609031E0C1B}"/>
                    </a:ext>
                  </a:extLst>
                </p:cNvPr>
                <p:cNvGrpSpPr/>
                <p:nvPr/>
              </p:nvGrpSpPr>
              <p:grpSpPr>
                <a:xfrm>
                  <a:off x="803597" y="1515446"/>
                  <a:ext cx="430928" cy="479378"/>
                  <a:chOff x="803597" y="1515446"/>
                  <a:chExt cx="430928" cy="479378"/>
                </a:xfrm>
              </p:grpSpPr>
              <p:sp>
                <p:nvSpPr>
                  <p:cNvPr id="73" name="Forme libre : forme 5945">
                    <a:extLst>
                      <a:ext uri="{FF2B5EF4-FFF2-40B4-BE49-F238E27FC236}">
                        <a16:creationId xmlns:a16="http://schemas.microsoft.com/office/drawing/2014/main" id="{94E6D026-E85D-92C7-FD34-BDC5C343BD0B}"/>
                      </a:ext>
                    </a:extLst>
                  </p:cNvPr>
                  <p:cNvSpPr/>
                  <p:nvPr/>
                </p:nvSpPr>
                <p:spPr>
                  <a:xfrm>
                    <a:off x="830872" y="1620746"/>
                    <a:ext cx="337392" cy="374078"/>
                  </a:xfrm>
                  <a:custGeom>
                    <a:avLst/>
                    <a:gdLst>
                      <a:gd name="connsiteX0" fmla="*/ 4200 w 337392"/>
                      <a:gd name="connsiteY0" fmla="*/ 11889 h 374078"/>
                      <a:gd name="connsiteX1" fmla="*/ 3182 w 337392"/>
                      <a:gd name="connsiteY1" fmla="*/ 29991 h 374078"/>
                      <a:gd name="connsiteX2" fmla="*/ 293997 w 337392"/>
                      <a:gd name="connsiteY2" fmla="*/ 369591 h 374078"/>
                      <a:gd name="connsiteX3" fmla="*/ 312647 w 337392"/>
                      <a:gd name="connsiteY3" fmla="*/ 370635 h 374078"/>
                      <a:gd name="connsiteX4" fmla="*/ 337392 w 337392"/>
                      <a:gd name="connsiteY4" fmla="*/ 347848 h 374078"/>
                      <a:gd name="connsiteX5" fmla="*/ 17121 w 337392"/>
                      <a:gd name="connsiteY5" fmla="*/ 0 h 374078"/>
                      <a:gd name="connsiteX6" fmla="*/ 4213 w 337392"/>
                      <a:gd name="connsiteY6" fmla="*/ 11889 h 374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37392" h="374078">
                        <a:moveTo>
                          <a:pt x="4200" y="11889"/>
                        </a:moveTo>
                        <a:cubicBezTo>
                          <a:pt x="-981" y="16653"/>
                          <a:pt x="-1425" y="24679"/>
                          <a:pt x="3182" y="29991"/>
                        </a:cubicBezTo>
                        <a:lnTo>
                          <a:pt x="293997" y="369591"/>
                        </a:lnTo>
                        <a:cubicBezTo>
                          <a:pt x="298813" y="375138"/>
                          <a:pt x="307244" y="375608"/>
                          <a:pt x="312647" y="370635"/>
                        </a:cubicBezTo>
                        <a:lnTo>
                          <a:pt x="337392" y="347848"/>
                        </a:lnTo>
                        <a:lnTo>
                          <a:pt x="17121" y="0"/>
                        </a:lnTo>
                        <a:lnTo>
                          <a:pt x="4213" y="11889"/>
                        </a:lnTo>
                        <a:close/>
                      </a:path>
                    </a:pathLst>
                  </a:custGeom>
                  <a:solidFill>
                    <a:srgbClr val="332989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74" name="Forme libre : forme 5946">
                    <a:extLst>
                      <a:ext uri="{FF2B5EF4-FFF2-40B4-BE49-F238E27FC236}">
                        <a16:creationId xmlns:a16="http://schemas.microsoft.com/office/drawing/2014/main" id="{D5686189-BD2D-A9DF-BDAB-EFD541446BB7}"/>
                      </a:ext>
                    </a:extLst>
                  </p:cNvPr>
                  <p:cNvSpPr/>
                  <p:nvPr/>
                </p:nvSpPr>
                <p:spPr>
                  <a:xfrm>
                    <a:off x="803597" y="1515446"/>
                    <a:ext cx="430928" cy="463379"/>
                  </a:xfrm>
                  <a:custGeom>
                    <a:avLst/>
                    <a:gdLst>
                      <a:gd name="connsiteX0" fmla="*/ 71307 w 430928"/>
                      <a:gd name="connsiteY0" fmla="*/ 8083 h 463379"/>
                      <a:gd name="connsiteX1" fmla="*/ 34555 w 430928"/>
                      <a:gd name="connsiteY1" fmla="*/ 6947 h 463379"/>
                      <a:gd name="connsiteX2" fmla="*/ 8479 w 430928"/>
                      <a:gd name="connsiteY2" fmla="*/ 30961 h 463379"/>
                      <a:gd name="connsiteX3" fmla="*/ 6587 w 430928"/>
                      <a:gd name="connsiteY3" fmla="*/ 67687 h 463379"/>
                      <a:gd name="connsiteX4" fmla="*/ 353587 w 430928"/>
                      <a:gd name="connsiteY4" fmla="*/ 463380 h 463379"/>
                      <a:gd name="connsiteX5" fmla="*/ 426320 w 430928"/>
                      <a:gd name="connsiteY5" fmla="*/ 396402 h 463379"/>
                      <a:gd name="connsiteX6" fmla="*/ 426920 w 430928"/>
                      <a:gd name="connsiteY6" fmla="*/ 375977 h 463379"/>
                      <a:gd name="connsiteX7" fmla="*/ 71307 w 430928"/>
                      <a:gd name="connsiteY7" fmla="*/ 8083 h 463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30928" h="463379">
                        <a:moveTo>
                          <a:pt x="71307" y="8083"/>
                        </a:moveTo>
                        <a:cubicBezTo>
                          <a:pt x="61401" y="-2240"/>
                          <a:pt x="45074" y="-2736"/>
                          <a:pt x="34555" y="6947"/>
                        </a:cubicBezTo>
                        <a:lnTo>
                          <a:pt x="8479" y="30961"/>
                        </a:lnTo>
                        <a:cubicBezTo>
                          <a:pt x="-2040" y="40645"/>
                          <a:pt x="-2888" y="56972"/>
                          <a:pt x="6587" y="67687"/>
                        </a:cubicBezTo>
                        <a:lnTo>
                          <a:pt x="353587" y="463380"/>
                        </a:lnTo>
                        <a:lnTo>
                          <a:pt x="426320" y="396402"/>
                        </a:lnTo>
                        <a:cubicBezTo>
                          <a:pt x="432219" y="390973"/>
                          <a:pt x="432493" y="381746"/>
                          <a:pt x="426920" y="375977"/>
                        </a:cubicBezTo>
                        <a:lnTo>
                          <a:pt x="71307" y="8083"/>
                        </a:lnTo>
                        <a:close/>
                      </a:path>
                    </a:pathLst>
                  </a:custGeom>
                  <a:solidFill>
                    <a:srgbClr val="332989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75" name="Forme libre : forme 5947">
                    <a:extLst>
                      <a:ext uri="{FF2B5EF4-FFF2-40B4-BE49-F238E27FC236}">
                        <a16:creationId xmlns:a16="http://schemas.microsoft.com/office/drawing/2014/main" id="{67DA5DAF-4DAD-12BA-FFD4-5CC23DEB54DA}"/>
                      </a:ext>
                    </a:extLst>
                  </p:cNvPr>
                  <p:cNvSpPr/>
                  <p:nvPr/>
                </p:nvSpPr>
                <p:spPr>
                  <a:xfrm>
                    <a:off x="890356" y="1600948"/>
                    <a:ext cx="227426" cy="242957"/>
                  </a:xfrm>
                  <a:custGeom>
                    <a:avLst/>
                    <a:gdLst>
                      <a:gd name="connsiteX0" fmla="*/ 9436 w 227426"/>
                      <a:gd name="connsiteY0" fmla="*/ 5494 h 242957"/>
                      <a:gd name="connsiteX1" fmla="*/ 6708 w 227426"/>
                      <a:gd name="connsiteY1" fmla="*/ 8000 h 242957"/>
                      <a:gd name="connsiteX2" fmla="*/ 5494 w 227426"/>
                      <a:gd name="connsiteY2" fmla="*/ 37378 h 242957"/>
                      <a:gd name="connsiteX3" fmla="*/ 188613 w 227426"/>
                      <a:gd name="connsiteY3" fmla="*/ 236249 h 242957"/>
                      <a:gd name="connsiteX4" fmla="*/ 217991 w 227426"/>
                      <a:gd name="connsiteY4" fmla="*/ 237463 h 242957"/>
                      <a:gd name="connsiteX5" fmla="*/ 220718 w 227426"/>
                      <a:gd name="connsiteY5" fmla="*/ 234957 h 242957"/>
                      <a:gd name="connsiteX6" fmla="*/ 221932 w 227426"/>
                      <a:gd name="connsiteY6" fmla="*/ 205579 h 242957"/>
                      <a:gd name="connsiteX7" fmla="*/ 38814 w 227426"/>
                      <a:gd name="connsiteY7" fmla="*/ 6708 h 242957"/>
                      <a:gd name="connsiteX8" fmla="*/ 9436 w 227426"/>
                      <a:gd name="connsiteY8" fmla="*/ 5494 h 2429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27426" h="242957">
                        <a:moveTo>
                          <a:pt x="9436" y="5494"/>
                        </a:moveTo>
                        <a:lnTo>
                          <a:pt x="6708" y="8000"/>
                        </a:lnTo>
                        <a:cubicBezTo>
                          <a:pt x="-1736" y="15779"/>
                          <a:pt x="-2284" y="28934"/>
                          <a:pt x="5494" y="37378"/>
                        </a:cubicBezTo>
                        <a:lnTo>
                          <a:pt x="188613" y="236249"/>
                        </a:lnTo>
                        <a:cubicBezTo>
                          <a:pt x="196391" y="244693"/>
                          <a:pt x="209547" y="245241"/>
                          <a:pt x="217991" y="237463"/>
                        </a:cubicBezTo>
                        <a:lnTo>
                          <a:pt x="220718" y="234957"/>
                        </a:lnTo>
                        <a:cubicBezTo>
                          <a:pt x="229162" y="227179"/>
                          <a:pt x="229711" y="214023"/>
                          <a:pt x="221932" y="205579"/>
                        </a:cubicBezTo>
                        <a:lnTo>
                          <a:pt x="38814" y="6708"/>
                        </a:lnTo>
                        <a:cubicBezTo>
                          <a:pt x="31035" y="-1736"/>
                          <a:pt x="17880" y="-2284"/>
                          <a:pt x="9436" y="5494"/>
                        </a:cubicBezTo>
                        <a:close/>
                      </a:path>
                    </a:pathLst>
                  </a:custGeom>
                  <a:solidFill>
                    <a:srgbClr val="4438B7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76" name="Forme libre : forme 5948">
                    <a:extLst>
                      <a:ext uri="{FF2B5EF4-FFF2-40B4-BE49-F238E27FC236}">
                        <a16:creationId xmlns:a16="http://schemas.microsoft.com/office/drawing/2014/main" id="{CB564EC3-6B3A-307B-F304-8A5BFE1E4D42}"/>
                      </a:ext>
                    </a:extLst>
                  </p:cNvPr>
                  <p:cNvSpPr/>
                  <p:nvPr/>
                </p:nvSpPr>
                <p:spPr>
                  <a:xfrm rot="-2558402">
                    <a:off x="998853" y="1566431"/>
                    <a:ext cx="10453" cy="311918"/>
                  </a:xfrm>
                  <a:custGeom>
                    <a:avLst/>
                    <a:gdLst>
                      <a:gd name="connsiteX0" fmla="*/ 0 w 10453"/>
                      <a:gd name="connsiteY0" fmla="*/ 0 h 311918"/>
                      <a:gd name="connsiteX1" fmla="*/ 10454 w 10453"/>
                      <a:gd name="connsiteY1" fmla="*/ 0 h 311918"/>
                      <a:gd name="connsiteX2" fmla="*/ 10454 w 10453"/>
                      <a:gd name="connsiteY2" fmla="*/ 311919 h 311918"/>
                      <a:gd name="connsiteX3" fmla="*/ 0 w 10453"/>
                      <a:gd name="connsiteY3" fmla="*/ 311919 h 3119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453" h="311918">
                        <a:moveTo>
                          <a:pt x="0" y="0"/>
                        </a:moveTo>
                        <a:lnTo>
                          <a:pt x="10454" y="0"/>
                        </a:lnTo>
                        <a:lnTo>
                          <a:pt x="10454" y="311919"/>
                        </a:lnTo>
                        <a:lnTo>
                          <a:pt x="0" y="311919"/>
                        </a:lnTo>
                        <a:close/>
                      </a:path>
                    </a:pathLst>
                  </a:custGeom>
                  <a:solidFill>
                    <a:srgbClr val="B1ABE5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70" name="Graphique 4356">
                  <a:extLst>
                    <a:ext uri="{FF2B5EF4-FFF2-40B4-BE49-F238E27FC236}">
                      <a16:creationId xmlns:a16="http://schemas.microsoft.com/office/drawing/2014/main" id="{26C812AE-2F6F-FF34-882B-C01EC8741843}"/>
                    </a:ext>
                  </a:extLst>
                </p:cNvPr>
                <p:cNvGrpSpPr/>
                <p:nvPr/>
              </p:nvGrpSpPr>
              <p:grpSpPr>
                <a:xfrm>
                  <a:off x="1091354" y="1855090"/>
                  <a:ext cx="185402" cy="185402"/>
                  <a:chOff x="1091354" y="1855090"/>
                  <a:chExt cx="185402" cy="185402"/>
                </a:xfrm>
              </p:grpSpPr>
              <p:sp>
                <p:nvSpPr>
                  <p:cNvPr id="71" name="Forme libre : forme 5950">
                    <a:extLst>
                      <a:ext uri="{FF2B5EF4-FFF2-40B4-BE49-F238E27FC236}">
                        <a16:creationId xmlns:a16="http://schemas.microsoft.com/office/drawing/2014/main" id="{14329B65-994E-9C83-2172-BD82C2147B97}"/>
                      </a:ext>
                    </a:extLst>
                  </p:cNvPr>
                  <p:cNvSpPr/>
                  <p:nvPr/>
                </p:nvSpPr>
                <p:spPr>
                  <a:xfrm>
                    <a:off x="1091354" y="1855090"/>
                    <a:ext cx="185402" cy="185402"/>
                  </a:xfrm>
                  <a:custGeom>
                    <a:avLst/>
                    <a:gdLst>
                      <a:gd name="connsiteX0" fmla="*/ 185403 w 185402"/>
                      <a:gd name="connsiteY0" fmla="*/ 92701 h 185402"/>
                      <a:gd name="connsiteX1" fmla="*/ 92701 w 185402"/>
                      <a:gd name="connsiteY1" fmla="*/ 185403 h 185402"/>
                      <a:gd name="connsiteX2" fmla="*/ 0 w 185402"/>
                      <a:gd name="connsiteY2" fmla="*/ 92701 h 185402"/>
                      <a:gd name="connsiteX3" fmla="*/ 92701 w 185402"/>
                      <a:gd name="connsiteY3" fmla="*/ 0 h 185402"/>
                      <a:gd name="connsiteX4" fmla="*/ 185403 w 185402"/>
                      <a:gd name="connsiteY4" fmla="*/ 92701 h 1854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402" h="185402">
                        <a:moveTo>
                          <a:pt x="185403" y="92701"/>
                        </a:moveTo>
                        <a:cubicBezTo>
                          <a:pt x="185403" y="143899"/>
                          <a:pt x="143899" y="185403"/>
                          <a:pt x="92701" y="185403"/>
                        </a:cubicBezTo>
                        <a:cubicBezTo>
                          <a:pt x="41504" y="185403"/>
                          <a:pt x="0" y="143899"/>
                          <a:pt x="0" y="92701"/>
                        </a:cubicBezTo>
                        <a:cubicBezTo>
                          <a:pt x="0" y="41504"/>
                          <a:pt x="41504" y="0"/>
                          <a:pt x="92701" y="0"/>
                        </a:cubicBezTo>
                        <a:cubicBezTo>
                          <a:pt x="143899" y="0"/>
                          <a:pt x="185403" y="41504"/>
                          <a:pt x="185403" y="92701"/>
                        </a:cubicBezTo>
                        <a:close/>
                      </a:path>
                    </a:pathLst>
                  </a:custGeom>
                  <a:solidFill>
                    <a:srgbClr val="4438B7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72" name="Forme libre : forme 5951">
                    <a:extLst>
                      <a:ext uri="{FF2B5EF4-FFF2-40B4-BE49-F238E27FC236}">
                        <a16:creationId xmlns:a16="http://schemas.microsoft.com/office/drawing/2014/main" id="{D3DB518A-CADF-8D0F-0749-86761D2C694E}"/>
                      </a:ext>
                    </a:extLst>
                  </p:cNvPr>
                  <p:cNvSpPr/>
                  <p:nvPr/>
                </p:nvSpPr>
                <p:spPr>
                  <a:xfrm rot="-5365200">
                    <a:off x="1113230" y="1876957"/>
                    <a:ext cx="141629" cy="141629"/>
                  </a:xfrm>
                  <a:custGeom>
                    <a:avLst/>
                    <a:gdLst>
                      <a:gd name="connsiteX0" fmla="*/ 141629 w 141629"/>
                      <a:gd name="connsiteY0" fmla="*/ 70815 h 141629"/>
                      <a:gd name="connsiteX1" fmla="*/ 70815 w 141629"/>
                      <a:gd name="connsiteY1" fmla="*/ 141629 h 141629"/>
                      <a:gd name="connsiteX2" fmla="*/ 0 w 141629"/>
                      <a:gd name="connsiteY2" fmla="*/ 70815 h 141629"/>
                      <a:gd name="connsiteX3" fmla="*/ 70815 w 141629"/>
                      <a:gd name="connsiteY3" fmla="*/ 0 h 141629"/>
                      <a:gd name="connsiteX4" fmla="*/ 141629 w 141629"/>
                      <a:gd name="connsiteY4" fmla="*/ 70815 h 141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629" h="141629">
                        <a:moveTo>
                          <a:pt x="141629" y="70815"/>
                        </a:moveTo>
                        <a:cubicBezTo>
                          <a:pt x="141629" y="109925"/>
                          <a:pt x="109925" y="141629"/>
                          <a:pt x="70815" y="141629"/>
                        </a:cubicBezTo>
                        <a:cubicBezTo>
                          <a:pt x="31705" y="141629"/>
                          <a:pt x="0" y="109925"/>
                          <a:pt x="0" y="70815"/>
                        </a:cubicBezTo>
                        <a:cubicBezTo>
                          <a:pt x="0" y="31705"/>
                          <a:pt x="31705" y="0"/>
                          <a:pt x="70815" y="0"/>
                        </a:cubicBezTo>
                        <a:cubicBezTo>
                          <a:pt x="109925" y="0"/>
                          <a:pt x="141629" y="31705"/>
                          <a:pt x="141629" y="70815"/>
                        </a:cubicBezTo>
                        <a:close/>
                      </a:path>
                    </a:pathLst>
                  </a:custGeom>
                  <a:solidFill>
                    <a:srgbClr val="B1ABE5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</p:grpSp>
          <p:grpSp>
            <p:nvGrpSpPr>
              <p:cNvPr id="49" name="Graphique 4356">
                <a:extLst>
                  <a:ext uri="{FF2B5EF4-FFF2-40B4-BE49-F238E27FC236}">
                    <a16:creationId xmlns:a16="http://schemas.microsoft.com/office/drawing/2014/main" id="{9332BD1A-9D38-940C-3334-3E26C593879B}"/>
                  </a:ext>
                </a:extLst>
              </p:cNvPr>
              <p:cNvGrpSpPr/>
              <p:nvPr/>
            </p:nvGrpSpPr>
            <p:grpSpPr>
              <a:xfrm>
                <a:off x="734539" y="1203540"/>
                <a:ext cx="415145" cy="409677"/>
                <a:chOff x="734539" y="1203540"/>
                <a:chExt cx="415145" cy="409677"/>
              </a:xfrm>
            </p:grpSpPr>
            <p:grpSp>
              <p:nvGrpSpPr>
                <p:cNvPr id="61" name="Graphique 4356">
                  <a:extLst>
                    <a:ext uri="{FF2B5EF4-FFF2-40B4-BE49-F238E27FC236}">
                      <a16:creationId xmlns:a16="http://schemas.microsoft.com/office/drawing/2014/main" id="{6D6C1298-7EF3-B2DD-26B3-76A9A022035F}"/>
                    </a:ext>
                  </a:extLst>
                </p:cNvPr>
                <p:cNvGrpSpPr/>
                <p:nvPr/>
              </p:nvGrpSpPr>
              <p:grpSpPr>
                <a:xfrm>
                  <a:off x="782501" y="1203540"/>
                  <a:ext cx="367183" cy="365306"/>
                  <a:chOff x="782501" y="1203540"/>
                  <a:chExt cx="367183" cy="365306"/>
                </a:xfrm>
              </p:grpSpPr>
              <p:sp>
                <p:nvSpPr>
                  <p:cNvPr id="65" name="Forme libre : forme 5954">
                    <a:extLst>
                      <a:ext uri="{FF2B5EF4-FFF2-40B4-BE49-F238E27FC236}">
                        <a16:creationId xmlns:a16="http://schemas.microsoft.com/office/drawing/2014/main" id="{0C63A4AC-220F-4DC2-AB77-31D2F3D933F7}"/>
                      </a:ext>
                    </a:extLst>
                  </p:cNvPr>
                  <p:cNvSpPr/>
                  <p:nvPr/>
                </p:nvSpPr>
                <p:spPr>
                  <a:xfrm>
                    <a:off x="831091" y="1288415"/>
                    <a:ext cx="291654" cy="280430"/>
                  </a:xfrm>
                  <a:custGeom>
                    <a:avLst/>
                    <a:gdLst>
                      <a:gd name="connsiteX0" fmla="*/ 0 w 291654"/>
                      <a:gd name="connsiteY0" fmla="*/ 257196 h 280430"/>
                      <a:gd name="connsiteX1" fmla="*/ 18297 w 291654"/>
                      <a:gd name="connsiteY1" fmla="*/ 277060 h 280430"/>
                      <a:gd name="connsiteX2" fmla="*/ 33293 w 291654"/>
                      <a:gd name="connsiteY2" fmla="*/ 277451 h 280430"/>
                      <a:gd name="connsiteX3" fmla="*/ 288505 w 291654"/>
                      <a:gd name="connsiteY3" fmla="*/ 24914 h 280430"/>
                      <a:gd name="connsiteX4" fmla="*/ 288884 w 291654"/>
                      <a:gd name="connsiteY4" fmla="*/ 10362 h 280430"/>
                      <a:gd name="connsiteX5" fmla="*/ 279344 w 291654"/>
                      <a:gd name="connsiteY5" fmla="*/ 0 h 280430"/>
                      <a:gd name="connsiteX6" fmla="*/ 0 w 291654"/>
                      <a:gd name="connsiteY6" fmla="*/ 257196 h 280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91654" h="280430">
                        <a:moveTo>
                          <a:pt x="0" y="257196"/>
                        </a:moveTo>
                        <a:lnTo>
                          <a:pt x="18297" y="277060"/>
                        </a:lnTo>
                        <a:cubicBezTo>
                          <a:pt x="22291" y="281393"/>
                          <a:pt x="29078" y="281575"/>
                          <a:pt x="33293" y="277451"/>
                        </a:cubicBezTo>
                        <a:lnTo>
                          <a:pt x="288505" y="24914"/>
                        </a:lnTo>
                        <a:cubicBezTo>
                          <a:pt x="292551" y="20960"/>
                          <a:pt x="292721" y="14513"/>
                          <a:pt x="288884" y="10362"/>
                        </a:cubicBezTo>
                        <a:lnTo>
                          <a:pt x="279344" y="0"/>
                        </a:lnTo>
                        <a:lnTo>
                          <a:pt x="0" y="257196"/>
                        </a:lnTo>
                        <a:close/>
                      </a:path>
                    </a:pathLst>
                  </a:custGeom>
                  <a:solidFill>
                    <a:srgbClr val="332989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66" name="Forme libre : forme 5955">
                    <a:extLst>
                      <a:ext uri="{FF2B5EF4-FFF2-40B4-BE49-F238E27FC236}">
                        <a16:creationId xmlns:a16="http://schemas.microsoft.com/office/drawing/2014/main" id="{94869F75-F8CB-805D-D242-5B4AB29027B0}"/>
                      </a:ext>
                    </a:extLst>
                  </p:cNvPr>
                  <p:cNvSpPr/>
                  <p:nvPr/>
                </p:nvSpPr>
                <p:spPr>
                  <a:xfrm>
                    <a:off x="782501" y="1203540"/>
                    <a:ext cx="367183" cy="350998"/>
                  </a:xfrm>
                  <a:custGeom>
                    <a:avLst/>
                    <a:gdLst>
                      <a:gd name="connsiteX0" fmla="*/ 342316 w 367183"/>
                      <a:gd name="connsiteY0" fmla="*/ 6818 h 350998"/>
                      <a:gd name="connsiteX1" fmla="*/ 361606 w 367183"/>
                      <a:gd name="connsiteY1" fmla="*/ 27765 h 350998"/>
                      <a:gd name="connsiteX2" fmla="*/ 360692 w 367183"/>
                      <a:gd name="connsiteY2" fmla="*/ 57286 h 350998"/>
                      <a:gd name="connsiteX3" fmla="*/ 56813 w 367183"/>
                      <a:gd name="connsiteY3" fmla="*/ 350999 h 350998"/>
                      <a:gd name="connsiteX4" fmla="*/ 3029 w 367183"/>
                      <a:gd name="connsiteY4" fmla="*/ 292582 h 350998"/>
                      <a:gd name="connsiteX5" fmla="*/ 3904 w 367183"/>
                      <a:gd name="connsiteY5" fmla="*/ 276203 h 350998"/>
                      <a:gd name="connsiteX6" fmla="*/ 312821 w 367183"/>
                      <a:gd name="connsiteY6" fmla="*/ 5291 h 350998"/>
                      <a:gd name="connsiteX7" fmla="*/ 342316 w 367183"/>
                      <a:gd name="connsiteY7" fmla="*/ 6805 h 350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67183" h="350998">
                        <a:moveTo>
                          <a:pt x="342316" y="6818"/>
                        </a:moveTo>
                        <a:lnTo>
                          <a:pt x="361606" y="27765"/>
                        </a:lnTo>
                        <a:cubicBezTo>
                          <a:pt x="369384" y="36209"/>
                          <a:pt x="368979" y="49325"/>
                          <a:pt x="360692" y="57286"/>
                        </a:cubicBezTo>
                        <a:lnTo>
                          <a:pt x="56813" y="350999"/>
                        </a:lnTo>
                        <a:lnTo>
                          <a:pt x="3029" y="292582"/>
                        </a:lnTo>
                        <a:cubicBezTo>
                          <a:pt x="-1330" y="287845"/>
                          <a:pt x="-938" y="280445"/>
                          <a:pt x="3904" y="276203"/>
                        </a:cubicBezTo>
                        <a:lnTo>
                          <a:pt x="312821" y="5291"/>
                        </a:lnTo>
                        <a:cubicBezTo>
                          <a:pt x="321422" y="-2318"/>
                          <a:pt x="334538" y="-1639"/>
                          <a:pt x="342316" y="6805"/>
                        </a:cubicBezTo>
                        <a:close/>
                      </a:path>
                    </a:pathLst>
                  </a:custGeom>
                  <a:solidFill>
                    <a:srgbClr val="332989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67" name="Forme libre : forme 5956">
                    <a:extLst>
                      <a:ext uri="{FF2B5EF4-FFF2-40B4-BE49-F238E27FC236}">
                        <a16:creationId xmlns:a16="http://schemas.microsoft.com/office/drawing/2014/main" id="{9FDF2F43-8D37-EFA5-A658-1C0D98305D8D}"/>
                      </a:ext>
                    </a:extLst>
                  </p:cNvPr>
                  <p:cNvSpPr/>
                  <p:nvPr/>
                </p:nvSpPr>
                <p:spPr>
                  <a:xfrm>
                    <a:off x="863950" y="1276535"/>
                    <a:ext cx="203355" cy="190121"/>
                  </a:xfrm>
                  <a:custGeom>
                    <a:avLst/>
                    <a:gdLst>
                      <a:gd name="connsiteX0" fmla="*/ 172851 w 203355"/>
                      <a:gd name="connsiteY0" fmla="*/ 4807 h 190121"/>
                      <a:gd name="connsiteX1" fmla="*/ 5864 w 203355"/>
                      <a:gd name="connsiteY1" fmla="*/ 158561 h 190121"/>
                      <a:gd name="connsiteX2" fmla="*/ 4807 w 203355"/>
                      <a:gd name="connsiteY2" fmla="*/ 184258 h 190121"/>
                      <a:gd name="connsiteX3" fmla="*/ 30504 w 203355"/>
                      <a:gd name="connsiteY3" fmla="*/ 185315 h 190121"/>
                      <a:gd name="connsiteX4" fmla="*/ 197492 w 203355"/>
                      <a:gd name="connsiteY4" fmla="*/ 31561 h 190121"/>
                      <a:gd name="connsiteX5" fmla="*/ 198549 w 203355"/>
                      <a:gd name="connsiteY5" fmla="*/ 5864 h 190121"/>
                      <a:gd name="connsiteX6" fmla="*/ 172851 w 203355"/>
                      <a:gd name="connsiteY6" fmla="*/ 4807 h 190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3355" h="190121">
                        <a:moveTo>
                          <a:pt x="172851" y="4807"/>
                        </a:moveTo>
                        <a:lnTo>
                          <a:pt x="5864" y="158561"/>
                        </a:lnTo>
                        <a:cubicBezTo>
                          <a:pt x="-1523" y="165360"/>
                          <a:pt x="-1993" y="176871"/>
                          <a:pt x="4807" y="184258"/>
                        </a:cubicBezTo>
                        <a:cubicBezTo>
                          <a:pt x="11606" y="191645"/>
                          <a:pt x="23117" y="192115"/>
                          <a:pt x="30504" y="185315"/>
                        </a:cubicBezTo>
                        <a:lnTo>
                          <a:pt x="197492" y="31561"/>
                        </a:lnTo>
                        <a:cubicBezTo>
                          <a:pt x="204879" y="24762"/>
                          <a:pt x="205348" y="13251"/>
                          <a:pt x="198549" y="5864"/>
                        </a:cubicBezTo>
                        <a:cubicBezTo>
                          <a:pt x="191749" y="-1523"/>
                          <a:pt x="180238" y="-1993"/>
                          <a:pt x="172851" y="4807"/>
                        </a:cubicBezTo>
                        <a:close/>
                      </a:path>
                    </a:pathLst>
                  </a:custGeom>
                  <a:solidFill>
                    <a:srgbClr val="4438B7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68" name="Forme libre : forme 5957">
                    <a:extLst>
                      <a:ext uri="{FF2B5EF4-FFF2-40B4-BE49-F238E27FC236}">
                        <a16:creationId xmlns:a16="http://schemas.microsoft.com/office/drawing/2014/main" id="{7B4BC795-677D-608A-5C6D-C19AFD7B7F1D}"/>
                      </a:ext>
                    </a:extLst>
                  </p:cNvPr>
                  <p:cNvSpPr/>
                  <p:nvPr/>
                </p:nvSpPr>
                <p:spPr>
                  <a:xfrm rot="-7958402">
                    <a:off x="961418" y="1239910"/>
                    <a:ext cx="8391" cy="263356"/>
                  </a:xfrm>
                  <a:custGeom>
                    <a:avLst/>
                    <a:gdLst>
                      <a:gd name="connsiteX0" fmla="*/ 0 w 8391"/>
                      <a:gd name="connsiteY0" fmla="*/ 0 h 263356"/>
                      <a:gd name="connsiteX1" fmla="*/ 8392 w 8391"/>
                      <a:gd name="connsiteY1" fmla="*/ 0 h 263356"/>
                      <a:gd name="connsiteX2" fmla="*/ 8392 w 8391"/>
                      <a:gd name="connsiteY2" fmla="*/ 263356 h 263356"/>
                      <a:gd name="connsiteX3" fmla="*/ 0 w 8391"/>
                      <a:gd name="connsiteY3" fmla="*/ 263356 h 26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391" h="263356">
                        <a:moveTo>
                          <a:pt x="0" y="0"/>
                        </a:moveTo>
                        <a:lnTo>
                          <a:pt x="8392" y="0"/>
                        </a:lnTo>
                        <a:lnTo>
                          <a:pt x="8392" y="263356"/>
                        </a:lnTo>
                        <a:lnTo>
                          <a:pt x="0" y="263356"/>
                        </a:lnTo>
                        <a:close/>
                      </a:path>
                    </a:pathLst>
                  </a:custGeom>
                  <a:solidFill>
                    <a:srgbClr val="B1ABE5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62" name="Graphique 4356">
                  <a:extLst>
                    <a:ext uri="{FF2B5EF4-FFF2-40B4-BE49-F238E27FC236}">
                      <a16:creationId xmlns:a16="http://schemas.microsoft.com/office/drawing/2014/main" id="{EF4E006F-3E28-5537-02E9-15EFFD2682BD}"/>
                    </a:ext>
                  </a:extLst>
                </p:cNvPr>
                <p:cNvGrpSpPr/>
                <p:nvPr/>
              </p:nvGrpSpPr>
              <p:grpSpPr>
                <a:xfrm>
                  <a:off x="734539" y="1442593"/>
                  <a:ext cx="170624" cy="170624"/>
                  <a:chOff x="734539" y="1442593"/>
                  <a:chExt cx="170624" cy="170624"/>
                </a:xfrm>
              </p:grpSpPr>
              <p:sp>
                <p:nvSpPr>
                  <p:cNvPr id="63" name="Forme libre : forme 5959">
                    <a:extLst>
                      <a:ext uri="{FF2B5EF4-FFF2-40B4-BE49-F238E27FC236}">
                        <a16:creationId xmlns:a16="http://schemas.microsoft.com/office/drawing/2014/main" id="{7626250D-D5D3-B2AE-86F3-CBF1E02808C3}"/>
                      </a:ext>
                    </a:extLst>
                  </p:cNvPr>
                  <p:cNvSpPr/>
                  <p:nvPr/>
                </p:nvSpPr>
                <p:spPr>
                  <a:xfrm rot="-547800">
                    <a:off x="745408" y="1453462"/>
                    <a:ext cx="148885" cy="148885"/>
                  </a:xfrm>
                  <a:custGeom>
                    <a:avLst/>
                    <a:gdLst>
                      <a:gd name="connsiteX0" fmla="*/ 148886 w 148885"/>
                      <a:gd name="connsiteY0" fmla="*/ 74443 h 148885"/>
                      <a:gd name="connsiteX1" fmla="*/ 74443 w 148885"/>
                      <a:gd name="connsiteY1" fmla="*/ 148886 h 148885"/>
                      <a:gd name="connsiteX2" fmla="*/ 0 w 148885"/>
                      <a:gd name="connsiteY2" fmla="*/ 74443 h 148885"/>
                      <a:gd name="connsiteX3" fmla="*/ 74443 w 148885"/>
                      <a:gd name="connsiteY3" fmla="*/ 0 h 148885"/>
                      <a:gd name="connsiteX4" fmla="*/ 148886 w 148885"/>
                      <a:gd name="connsiteY4" fmla="*/ 74443 h 148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885" h="148885">
                        <a:moveTo>
                          <a:pt x="148886" y="74443"/>
                        </a:moveTo>
                        <a:cubicBezTo>
                          <a:pt x="148886" y="115557"/>
                          <a:pt x="115557" y="148886"/>
                          <a:pt x="74443" y="148886"/>
                        </a:cubicBezTo>
                        <a:cubicBezTo>
                          <a:pt x="33329" y="148886"/>
                          <a:pt x="0" y="115557"/>
                          <a:pt x="0" y="74443"/>
                        </a:cubicBezTo>
                        <a:cubicBezTo>
                          <a:pt x="0" y="33329"/>
                          <a:pt x="33329" y="0"/>
                          <a:pt x="74443" y="0"/>
                        </a:cubicBezTo>
                        <a:cubicBezTo>
                          <a:pt x="115557" y="0"/>
                          <a:pt x="148886" y="33329"/>
                          <a:pt x="148886" y="74443"/>
                        </a:cubicBezTo>
                        <a:close/>
                      </a:path>
                    </a:pathLst>
                  </a:custGeom>
                  <a:solidFill>
                    <a:srgbClr val="4438B7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64" name="Forme libre : forme 5960">
                    <a:extLst>
                      <a:ext uri="{FF2B5EF4-FFF2-40B4-BE49-F238E27FC236}">
                        <a16:creationId xmlns:a16="http://schemas.microsoft.com/office/drawing/2014/main" id="{4507FD33-AC20-A66F-BCDC-B2DCCE109312}"/>
                      </a:ext>
                    </a:extLst>
                  </p:cNvPr>
                  <p:cNvSpPr/>
                  <p:nvPr/>
                </p:nvSpPr>
                <p:spPr>
                  <a:xfrm rot="-4857001">
                    <a:off x="762976" y="1471022"/>
                    <a:ext cx="113726" cy="113726"/>
                  </a:xfrm>
                  <a:custGeom>
                    <a:avLst/>
                    <a:gdLst>
                      <a:gd name="connsiteX0" fmla="*/ 113726 w 113726"/>
                      <a:gd name="connsiteY0" fmla="*/ 56863 h 113726"/>
                      <a:gd name="connsiteX1" fmla="*/ 56863 w 113726"/>
                      <a:gd name="connsiteY1" fmla="*/ 113726 h 113726"/>
                      <a:gd name="connsiteX2" fmla="*/ 0 w 113726"/>
                      <a:gd name="connsiteY2" fmla="*/ 56863 h 113726"/>
                      <a:gd name="connsiteX3" fmla="*/ 56863 w 113726"/>
                      <a:gd name="connsiteY3" fmla="*/ 0 h 113726"/>
                      <a:gd name="connsiteX4" fmla="*/ 113726 w 113726"/>
                      <a:gd name="connsiteY4" fmla="*/ 56863 h 113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26" h="113726">
                        <a:moveTo>
                          <a:pt x="113726" y="56863"/>
                        </a:moveTo>
                        <a:cubicBezTo>
                          <a:pt x="113726" y="88268"/>
                          <a:pt x="88268" y="113726"/>
                          <a:pt x="56863" y="113726"/>
                        </a:cubicBezTo>
                        <a:cubicBezTo>
                          <a:pt x="25459" y="113726"/>
                          <a:pt x="0" y="88268"/>
                          <a:pt x="0" y="56863"/>
                        </a:cubicBezTo>
                        <a:cubicBezTo>
                          <a:pt x="0" y="25459"/>
                          <a:pt x="25459" y="0"/>
                          <a:pt x="56863" y="0"/>
                        </a:cubicBezTo>
                        <a:cubicBezTo>
                          <a:pt x="88268" y="0"/>
                          <a:pt x="113726" y="25459"/>
                          <a:pt x="113726" y="56863"/>
                        </a:cubicBezTo>
                        <a:close/>
                      </a:path>
                    </a:pathLst>
                  </a:custGeom>
                  <a:solidFill>
                    <a:srgbClr val="B1ABE5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</p:grpSp>
          <p:grpSp>
            <p:nvGrpSpPr>
              <p:cNvPr id="50" name="Graphique 4356">
                <a:extLst>
                  <a:ext uri="{FF2B5EF4-FFF2-40B4-BE49-F238E27FC236}">
                    <a16:creationId xmlns:a16="http://schemas.microsoft.com/office/drawing/2014/main" id="{97BE26BF-22BA-9490-8826-F0F4D6D7537A}"/>
                  </a:ext>
                </a:extLst>
              </p:cNvPr>
              <p:cNvGrpSpPr/>
              <p:nvPr/>
            </p:nvGrpSpPr>
            <p:grpSpPr>
              <a:xfrm>
                <a:off x="1065324" y="1146326"/>
                <a:ext cx="459571" cy="332086"/>
                <a:chOff x="1065324" y="1146326"/>
                <a:chExt cx="459571" cy="332086"/>
              </a:xfrm>
            </p:grpSpPr>
            <p:sp>
              <p:nvSpPr>
                <p:cNvPr id="51" name="Forme libre : forme 5962">
                  <a:extLst>
                    <a:ext uri="{FF2B5EF4-FFF2-40B4-BE49-F238E27FC236}">
                      <a16:creationId xmlns:a16="http://schemas.microsoft.com/office/drawing/2014/main" id="{381933AF-48FC-5F74-7A73-7A82ED8A9894}"/>
                    </a:ext>
                  </a:extLst>
                </p:cNvPr>
                <p:cNvSpPr/>
                <p:nvPr/>
              </p:nvSpPr>
              <p:spPr>
                <a:xfrm>
                  <a:off x="1104510" y="1180548"/>
                  <a:ext cx="251725" cy="182691"/>
                </a:xfrm>
                <a:custGeom>
                  <a:avLst/>
                  <a:gdLst>
                    <a:gd name="connsiteX0" fmla="*/ 248700 w 251725"/>
                    <a:gd name="connsiteY0" fmla="*/ 154524 h 182691"/>
                    <a:gd name="connsiteX1" fmla="*/ 237084 w 251725"/>
                    <a:gd name="connsiteY1" fmla="*/ 173618 h 182691"/>
                    <a:gd name="connsiteX2" fmla="*/ 218017 w 251725"/>
                    <a:gd name="connsiteY2" fmla="*/ 181396 h 182691"/>
                    <a:gd name="connsiteX3" fmla="*/ 0 w 251725"/>
                    <a:gd name="connsiteY3" fmla="*/ 58182 h 182691"/>
                    <a:gd name="connsiteX4" fmla="*/ 32393 w 251725"/>
                    <a:gd name="connsiteY4" fmla="*/ 4934 h 182691"/>
                    <a:gd name="connsiteX5" fmla="*/ 43003 w 251725"/>
                    <a:gd name="connsiteY5" fmla="*/ 862 h 182691"/>
                    <a:gd name="connsiteX6" fmla="*/ 246834 w 251725"/>
                    <a:gd name="connsiteY6" fmla="*/ 134008 h 182691"/>
                    <a:gd name="connsiteX7" fmla="*/ 248687 w 251725"/>
                    <a:gd name="connsiteY7" fmla="*/ 154511 h 182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1725" h="182691">
                      <a:moveTo>
                        <a:pt x="248700" y="154524"/>
                      </a:moveTo>
                      <a:lnTo>
                        <a:pt x="237084" y="173618"/>
                      </a:lnTo>
                      <a:cubicBezTo>
                        <a:pt x="232399" y="181318"/>
                        <a:pt x="223929" y="184777"/>
                        <a:pt x="218017" y="181396"/>
                      </a:cubicBezTo>
                      <a:lnTo>
                        <a:pt x="0" y="58182"/>
                      </a:lnTo>
                      <a:lnTo>
                        <a:pt x="32393" y="4934"/>
                      </a:lnTo>
                      <a:cubicBezTo>
                        <a:pt x="35016" y="614"/>
                        <a:pt x="39819" y="-1226"/>
                        <a:pt x="43003" y="862"/>
                      </a:cubicBezTo>
                      <a:lnTo>
                        <a:pt x="246834" y="134008"/>
                      </a:lnTo>
                      <a:cubicBezTo>
                        <a:pt x="252550" y="137702"/>
                        <a:pt x="253372" y="146811"/>
                        <a:pt x="248687" y="154511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grpSp>
              <p:nvGrpSpPr>
                <p:cNvPr id="52" name="Graphique 4356">
                  <a:extLst>
                    <a:ext uri="{FF2B5EF4-FFF2-40B4-BE49-F238E27FC236}">
                      <a16:creationId xmlns:a16="http://schemas.microsoft.com/office/drawing/2014/main" id="{54863AF1-B9B7-89B3-19C0-476E3ACEEF5A}"/>
                    </a:ext>
                  </a:extLst>
                </p:cNvPr>
                <p:cNvGrpSpPr/>
                <p:nvPr/>
              </p:nvGrpSpPr>
              <p:grpSpPr>
                <a:xfrm>
                  <a:off x="1065324" y="1146326"/>
                  <a:ext cx="136993" cy="136993"/>
                  <a:chOff x="1065324" y="1146326"/>
                  <a:chExt cx="136993" cy="136993"/>
                </a:xfrm>
              </p:grpSpPr>
              <p:sp>
                <p:nvSpPr>
                  <p:cNvPr id="59" name="Forme libre : forme 5964">
                    <a:extLst>
                      <a:ext uri="{FF2B5EF4-FFF2-40B4-BE49-F238E27FC236}">
                        <a16:creationId xmlns:a16="http://schemas.microsoft.com/office/drawing/2014/main" id="{F3DA945D-0472-6B27-DC56-544FC6A6B740}"/>
                      </a:ext>
                    </a:extLst>
                  </p:cNvPr>
                  <p:cNvSpPr/>
                  <p:nvPr/>
                </p:nvSpPr>
                <p:spPr>
                  <a:xfrm rot="-659401">
                    <a:off x="1075391" y="1156393"/>
                    <a:ext cx="116858" cy="116858"/>
                  </a:xfrm>
                  <a:custGeom>
                    <a:avLst/>
                    <a:gdLst>
                      <a:gd name="connsiteX0" fmla="*/ 116859 w 116858"/>
                      <a:gd name="connsiteY0" fmla="*/ 58429 h 116858"/>
                      <a:gd name="connsiteX1" fmla="*/ 58429 w 116858"/>
                      <a:gd name="connsiteY1" fmla="*/ 116859 h 116858"/>
                      <a:gd name="connsiteX2" fmla="*/ 0 w 116858"/>
                      <a:gd name="connsiteY2" fmla="*/ 58429 h 116858"/>
                      <a:gd name="connsiteX3" fmla="*/ 58429 w 116858"/>
                      <a:gd name="connsiteY3" fmla="*/ 0 h 116858"/>
                      <a:gd name="connsiteX4" fmla="*/ 116859 w 116858"/>
                      <a:gd name="connsiteY4" fmla="*/ 58429 h 1168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858" h="116858">
                        <a:moveTo>
                          <a:pt x="116859" y="58429"/>
                        </a:moveTo>
                        <a:cubicBezTo>
                          <a:pt x="116859" y="90699"/>
                          <a:pt x="90699" y="116859"/>
                          <a:pt x="58429" y="116859"/>
                        </a:cubicBezTo>
                        <a:cubicBezTo>
                          <a:pt x="26160" y="116859"/>
                          <a:pt x="0" y="90699"/>
                          <a:pt x="0" y="58429"/>
                        </a:cubicBezTo>
                        <a:cubicBezTo>
                          <a:pt x="0" y="26160"/>
                          <a:pt x="26160" y="0"/>
                          <a:pt x="58429" y="0"/>
                        </a:cubicBezTo>
                        <a:cubicBezTo>
                          <a:pt x="90699" y="0"/>
                          <a:pt x="116859" y="26160"/>
                          <a:pt x="116859" y="58429"/>
                        </a:cubicBezTo>
                        <a:close/>
                      </a:path>
                    </a:pathLst>
                  </a:custGeom>
                  <a:solidFill>
                    <a:srgbClr val="4438B7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60" name="Forme libre : forme 5965">
                    <a:extLst>
                      <a:ext uri="{FF2B5EF4-FFF2-40B4-BE49-F238E27FC236}">
                        <a16:creationId xmlns:a16="http://schemas.microsoft.com/office/drawing/2014/main" id="{17E36A2D-CAA3-5640-5C6F-49642EA48CD2}"/>
                      </a:ext>
                    </a:extLst>
                  </p:cNvPr>
                  <p:cNvSpPr/>
                  <p:nvPr/>
                </p:nvSpPr>
                <p:spPr>
                  <a:xfrm rot="-1700401">
                    <a:off x="1089196" y="1170215"/>
                    <a:ext cx="89268" cy="89268"/>
                  </a:xfrm>
                  <a:custGeom>
                    <a:avLst/>
                    <a:gdLst>
                      <a:gd name="connsiteX0" fmla="*/ 89269 w 89268"/>
                      <a:gd name="connsiteY0" fmla="*/ 44634 h 89268"/>
                      <a:gd name="connsiteX1" fmla="*/ 44634 w 89268"/>
                      <a:gd name="connsiteY1" fmla="*/ 89269 h 89268"/>
                      <a:gd name="connsiteX2" fmla="*/ 0 w 89268"/>
                      <a:gd name="connsiteY2" fmla="*/ 44634 h 89268"/>
                      <a:gd name="connsiteX3" fmla="*/ 44634 w 89268"/>
                      <a:gd name="connsiteY3" fmla="*/ 0 h 89268"/>
                      <a:gd name="connsiteX4" fmla="*/ 89269 w 89268"/>
                      <a:gd name="connsiteY4" fmla="*/ 44634 h 89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268" h="89268">
                        <a:moveTo>
                          <a:pt x="89269" y="44634"/>
                        </a:moveTo>
                        <a:cubicBezTo>
                          <a:pt x="89269" y="69285"/>
                          <a:pt x="69285" y="89269"/>
                          <a:pt x="44634" y="89269"/>
                        </a:cubicBezTo>
                        <a:cubicBezTo>
                          <a:pt x="19983" y="89269"/>
                          <a:pt x="0" y="69285"/>
                          <a:pt x="0" y="44634"/>
                        </a:cubicBezTo>
                        <a:cubicBezTo>
                          <a:pt x="0" y="19984"/>
                          <a:pt x="19983" y="0"/>
                          <a:pt x="44634" y="0"/>
                        </a:cubicBezTo>
                        <a:cubicBezTo>
                          <a:pt x="69285" y="0"/>
                          <a:pt x="89269" y="19984"/>
                          <a:pt x="89269" y="44634"/>
                        </a:cubicBezTo>
                        <a:close/>
                      </a:path>
                    </a:pathLst>
                  </a:custGeom>
                  <a:solidFill>
                    <a:srgbClr val="B1ABE5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53" name="Graphique 4356">
                  <a:extLst>
                    <a:ext uri="{FF2B5EF4-FFF2-40B4-BE49-F238E27FC236}">
                      <a16:creationId xmlns:a16="http://schemas.microsoft.com/office/drawing/2014/main" id="{2751AE34-A0D0-A40F-9F48-093364D416D0}"/>
                    </a:ext>
                  </a:extLst>
                </p:cNvPr>
                <p:cNvGrpSpPr/>
                <p:nvPr/>
              </p:nvGrpSpPr>
              <p:grpSpPr>
                <a:xfrm>
                  <a:off x="1318462" y="1307332"/>
                  <a:ext cx="206433" cy="171079"/>
                  <a:chOff x="1318462" y="1307332"/>
                  <a:chExt cx="206433" cy="171079"/>
                </a:xfrm>
              </p:grpSpPr>
              <p:sp>
                <p:nvSpPr>
                  <p:cNvPr id="54" name="Forme libre : forme 5967">
                    <a:extLst>
                      <a:ext uri="{FF2B5EF4-FFF2-40B4-BE49-F238E27FC236}">
                        <a16:creationId xmlns:a16="http://schemas.microsoft.com/office/drawing/2014/main" id="{0C342BAD-4267-D519-3FFA-A5F19CBCE081}"/>
                      </a:ext>
                    </a:extLst>
                  </p:cNvPr>
                  <p:cNvSpPr/>
                  <p:nvPr/>
                </p:nvSpPr>
                <p:spPr>
                  <a:xfrm rot="-3534599">
                    <a:off x="1311393" y="1333691"/>
                    <a:ext cx="76700" cy="26806"/>
                  </a:xfrm>
                  <a:custGeom>
                    <a:avLst/>
                    <a:gdLst>
                      <a:gd name="connsiteX0" fmla="*/ 75683 w 76700"/>
                      <a:gd name="connsiteY0" fmla="*/ 0 h 26806"/>
                      <a:gd name="connsiteX1" fmla="*/ 76701 w 76700"/>
                      <a:gd name="connsiteY1" fmla="*/ 1018 h 26806"/>
                      <a:gd name="connsiteX2" fmla="*/ 76701 w 76700"/>
                      <a:gd name="connsiteY2" fmla="*/ 25789 h 26806"/>
                      <a:gd name="connsiteX3" fmla="*/ 75683 w 76700"/>
                      <a:gd name="connsiteY3" fmla="*/ 26807 h 26806"/>
                      <a:gd name="connsiteX4" fmla="*/ 1018 w 76700"/>
                      <a:gd name="connsiteY4" fmla="*/ 26807 h 26806"/>
                      <a:gd name="connsiteX5" fmla="*/ 0 w 76700"/>
                      <a:gd name="connsiteY5" fmla="*/ 25789 h 26806"/>
                      <a:gd name="connsiteX6" fmla="*/ 0 w 76700"/>
                      <a:gd name="connsiteY6" fmla="*/ 1018 h 26806"/>
                      <a:gd name="connsiteX7" fmla="*/ 1018 w 76700"/>
                      <a:gd name="connsiteY7" fmla="*/ 0 h 268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6700" h="26806">
                        <a:moveTo>
                          <a:pt x="75683" y="0"/>
                        </a:moveTo>
                        <a:cubicBezTo>
                          <a:pt x="76245" y="0"/>
                          <a:pt x="76701" y="456"/>
                          <a:pt x="76701" y="1018"/>
                        </a:cubicBezTo>
                        <a:lnTo>
                          <a:pt x="76701" y="25789"/>
                        </a:lnTo>
                        <a:cubicBezTo>
                          <a:pt x="76701" y="26351"/>
                          <a:pt x="76245" y="26807"/>
                          <a:pt x="75683" y="26807"/>
                        </a:cubicBezTo>
                        <a:lnTo>
                          <a:pt x="1018" y="26807"/>
                        </a:lnTo>
                        <a:cubicBezTo>
                          <a:pt x="456" y="26807"/>
                          <a:pt x="0" y="26351"/>
                          <a:pt x="0" y="25789"/>
                        </a:cubicBezTo>
                        <a:lnTo>
                          <a:pt x="0" y="1018"/>
                        </a:lnTo>
                        <a:cubicBezTo>
                          <a:pt x="0" y="456"/>
                          <a:pt x="456" y="0"/>
                          <a:pt x="1018" y="0"/>
                        </a:cubicBezTo>
                        <a:close/>
                      </a:path>
                    </a:pathLst>
                  </a:custGeom>
                  <a:solidFill>
                    <a:srgbClr val="4438B7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5" name="Forme libre : forme 5968">
                    <a:extLst>
                      <a:ext uri="{FF2B5EF4-FFF2-40B4-BE49-F238E27FC236}">
                        <a16:creationId xmlns:a16="http://schemas.microsoft.com/office/drawing/2014/main" id="{E9D7BCCB-79D9-8911-962F-73CCB6BADB0F}"/>
                      </a:ext>
                    </a:extLst>
                  </p:cNvPr>
                  <p:cNvSpPr/>
                  <p:nvPr/>
                </p:nvSpPr>
                <p:spPr>
                  <a:xfrm>
                    <a:off x="1408428" y="1311463"/>
                    <a:ext cx="116467" cy="94384"/>
                  </a:xfrm>
                  <a:custGeom>
                    <a:avLst/>
                    <a:gdLst>
                      <a:gd name="connsiteX0" fmla="*/ 0 w 116467"/>
                      <a:gd name="connsiteY0" fmla="*/ 35251 h 94384"/>
                      <a:gd name="connsiteX1" fmla="*/ 48824 w 116467"/>
                      <a:gd name="connsiteY1" fmla="*/ 0 h 94384"/>
                      <a:gd name="connsiteX2" fmla="*/ 116467 w 116467"/>
                      <a:gd name="connsiteY2" fmla="*/ 82273 h 94384"/>
                      <a:gd name="connsiteX3" fmla="*/ 106209 w 116467"/>
                      <a:gd name="connsiteY3" fmla="*/ 94385 h 94384"/>
                      <a:gd name="connsiteX4" fmla="*/ 45052 w 116467"/>
                      <a:gd name="connsiteY4" fmla="*/ 28777 h 94384"/>
                      <a:gd name="connsiteX5" fmla="*/ 7269 w 116467"/>
                      <a:gd name="connsiteY5" fmla="*/ 56433 h 94384"/>
                      <a:gd name="connsiteX6" fmla="*/ 0 w 116467"/>
                      <a:gd name="connsiteY6" fmla="*/ 35251 h 94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6467" h="94384">
                        <a:moveTo>
                          <a:pt x="0" y="35251"/>
                        </a:moveTo>
                        <a:lnTo>
                          <a:pt x="48824" y="0"/>
                        </a:lnTo>
                        <a:lnTo>
                          <a:pt x="116467" y="82273"/>
                        </a:lnTo>
                        <a:lnTo>
                          <a:pt x="106209" y="94385"/>
                        </a:lnTo>
                        <a:lnTo>
                          <a:pt x="45052" y="28777"/>
                        </a:lnTo>
                        <a:lnTo>
                          <a:pt x="7269" y="56433"/>
                        </a:lnTo>
                        <a:lnTo>
                          <a:pt x="0" y="35251"/>
                        </a:lnTo>
                        <a:close/>
                      </a:path>
                    </a:pathLst>
                  </a:custGeom>
                  <a:solidFill>
                    <a:srgbClr val="4438B7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6" name="Forme libre : forme 5969">
                    <a:extLst>
                      <a:ext uri="{FF2B5EF4-FFF2-40B4-BE49-F238E27FC236}">
                        <a16:creationId xmlns:a16="http://schemas.microsoft.com/office/drawing/2014/main" id="{ABECDEC5-57BC-A1EA-3B6D-9D4270BD1487}"/>
                      </a:ext>
                    </a:extLst>
                  </p:cNvPr>
                  <p:cNvSpPr/>
                  <p:nvPr/>
                </p:nvSpPr>
                <p:spPr>
                  <a:xfrm>
                    <a:off x="1369810" y="1394977"/>
                    <a:ext cx="110359" cy="83435"/>
                  </a:xfrm>
                  <a:custGeom>
                    <a:avLst/>
                    <a:gdLst>
                      <a:gd name="connsiteX0" fmla="*/ 7530 w 110359"/>
                      <a:gd name="connsiteY0" fmla="*/ 3772 h 83435"/>
                      <a:gd name="connsiteX1" fmla="*/ 0 w 110359"/>
                      <a:gd name="connsiteY1" fmla="*/ 63519 h 83435"/>
                      <a:gd name="connsiteX2" fmla="*/ 104643 w 110359"/>
                      <a:gd name="connsiteY2" fmla="*/ 83435 h 83435"/>
                      <a:gd name="connsiteX3" fmla="*/ 110359 w 110359"/>
                      <a:gd name="connsiteY3" fmla="*/ 68635 h 83435"/>
                      <a:gd name="connsiteX4" fmla="*/ 23453 w 110359"/>
                      <a:gd name="connsiteY4" fmla="*/ 46409 h 83435"/>
                      <a:gd name="connsiteX5" fmla="*/ 29600 w 110359"/>
                      <a:gd name="connsiteY5" fmla="*/ 0 h 83435"/>
                      <a:gd name="connsiteX6" fmla="*/ 7530 w 110359"/>
                      <a:gd name="connsiteY6" fmla="*/ 3772 h 8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0359" h="83435">
                        <a:moveTo>
                          <a:pt x="7530" y="3772"/>
                        </a:moveTo>
                        <a:lnTo>
                          <a:pt x="0" y="63519"/>
                        </a:lnTo>
                        <a:lnTo>
                          <a:pt x="104643" y="83435"/>
                        </a:lnTo>
                        <a:lnTo>
                          <a:pt x="110359" y="68635"/>
                        </a:lnTo>
                        <a:lnTo>
                          <a:pt x="23453" y="46409"/>
                        </a:lnTo>
                        <a:lnTo>
                          <a:pt x="29600" y="0"/>
                        </a:lnTo>
                        <a:lnTo>
                          <a:pt x="7530" y="3772"/>
                        </a:lnTo>
                        <a:close/>
                      </a:path>
                    </a:pathLst>
                  </a:custGeom>
                  <a:solidFill>
                    <a:srgbClr val="4438B7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7" name="Forme libre : forme 5970">
                    <a:extLst>
                      <a:ext uri="{FF2B5EF4-FFF2-40B4-BE49-F238E27FC236}">
                        <a16:creationId xmlns:a16="http://schemas.microsoft.com/office/drawing/2014/main" id="{0749C4FC-5B93-DA58-F620-E1193040A222}"/>
                      </a:ext>
                    </a:extLst>
                  </p:cNvPr>
                  <p:cNvSpPr/>
                  <p:nvPr/>
                </p:nvSpPr>
                <p:spPr>
                  <a:xfrm>
                    <a:off x="1361575" y="1333467"/>
                    <a:ext cx="61806" cy="72312"/>
                  </a:xfrm>
                  <a:custGeom>
                    <a:avLst/>
                    <a:gdLst>
                      <a:gd name="connsiteX0" fmla="*/ 0 w 61806"/>
                      <a:gd name="connsiteY0" fmla="*/ 63728 h 72312"/>
                      <a:gd name="connsiteX1" fmla="*/ 37117 w 61806"/>
                      <a:gd name="connsiteY1" fmla="*/ 69953 h 72312"/>
                      <a:gd name="connsiteX2" fmla="*/ 59447 w 61806"/>
                      <a:gd name="connsiteY2" fmla="*/ 21378 h 72312"/>
                      <a:gd name="connsiteX3" fmla="*/ 39453 w 61806"/>
                      <a:gd name="connsiteY3" fmla="*/ 0 h 72312"/>
                      <a:gd name="connsiteX4" fmla="*/ 0 w 61806"/>
                      <a:gd name="connsiteY4" fmla="*/ 63728 h 72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806" h="72312">
                        <a:moveTo>
                          <a:pt x="0" y="63728"/>
                        </a:moveTo>
                        <a:cubicBezTo>
                          <a:pt x="10049" y="71950"/>
                          <a:pt x="24066" y="74782"/>
                          <a:pt x="37117" y="69953"/>
                        </a:cubicBezTo>
                        <a:cubicBezTo>
                          <a:pt x="56694" y="62710"/>
                          <a:pt x="66691" y="40954"/>
                          <a:pt x="59447" y="21378"/>
                        </a:cubicBezTo>
                        <a:cubicBezTo>
                          <a:pt x="55780" y="11472"/>
                          <a:pt x="48393" y="4007"/>
                          <a:pt x="39453" y="0"/>
                        </a:cubicBezTo>
                        <a:lnTo>
                          <a:pt x="0" y="63728"/>
                        </a:lnTo>
                        <a:close/>
                      </a:path>
                    </a:pathLst>
                  </a:custGeom>
                  <a:solidFill>
                    <a:srgbClr val="332989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58" name="Forme libre : forme 5971">
                    <a:extLst>
                      <a:ext uri="{FF2B5EF4-FFF2-40B4-BE49-F238E27FC236}">
                        <a16:creationId xmlns:a16="http://schemas.microsoft.com/office/drawing/2014/main" id="{CB4DD3D7-EE3B-CFDE-4281-8AC68E8996DE}"/>
                      </a:ext>
                    </a:extLst>
                  </p:cNvPr>
                  <p:cNvSpPr/>
                  <p:nvPr/>
                </p:nvSpPr>
                <p:spPr>
                  <a:xfrm>
                    <a:off x="1333392" y="1310697"/>
                    <a:ext cx="76452" cy="101072"/>
                  </a:xfrm>
                  <a:custGeom>
                    <a:avLst/>
                    <a:gdLst>
                      <a:gd name="connsiteX0" fmla="*/ 6702 w 76452"/>
                      <a:gd name="connsiteY0" fmla="*/ 73238 h 101072"/>
                      <a:gd name="connsiteX1" fmla="*/ 528 w 76452"/>
                      <a:gd name="connsiteY1" fmla="*/ 83483 h 101072"/>
                      <a:gd name="connsiteX2" fmla="*/ 2095 w 76452"/>
                      <a:gd name="connsiteY2" fmla="*/ 88991 h 101072"/>
                      <a:gd name="connsiteX3" fmla="*/ 21084 w 76452"/>
                      <a:gd name="connsiteY3" fmla="*/ 100437 h 101072"/>
                      <a:gd name="connsiteX4" fmla="*/ 26683 w 76452"/>
                      <a:gd name="connsiteY4" fmla="*/ 99249 h 101072"/>
                      <a:gd name="connsiteX5" fmla="*/ 75924 w 76452"/>
                      <a:gd name="connsiteY5" fmla="*/ 17589 h 101072"/>
                      <a:gd name="connsiteX6" fmla="*/ 74358 w 76452"/>
                      <a:gd name="connsiteY6" fmla="*/ 12081 h 101072"/>
                      <a:gd name="connsiteX7" fmla="*/ 55369 w 76452"/>
                      <a:gd name="connsiteY7" fmla="*/ 636 h 101072"/>
                      <a:gd name="connsiteX8" fmla="*/ 49770 w 76452"/>
                      <a:gd name="connsiteY8" fmla="*/ 1823 h 101072"/>
                      <a:gd name="connsiteX9" fmla="*/ 44106 w 76452"/>
                      <a:gd name="connsiteY9" fmla="*/ 11207 h 101072"/>
                      <a:gd name="connsiteX10" fmla="*/ 6702 w 76452"/>
                      <a:gd name="connsiteY10" fmla="*/ 73238 h 1010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6452" h="101072">
                        <a:moveTo>
                          <a:pt x="6702" y="73238"/>
                        </a:moveTo>
                        <a:lnTo>
                          <a:pt x="528" y="83483"/>
                        </a:lnTo>
                        <a:cubicBezTo>
                          <a:pt x="-581" y="85337"/>
                          <a:pt x="111" y="87790"/>
                          <a:pt x="2095" y="88991"/>
                        </a:cubicBezTo>
                        <a:lnTo>
                          <a:pt x="21084" y="100437"/>
                        </a:lnTo>
                        <a:cubicBezTo>
                          <a:pt x="23054" y="101624"/>
                          <a:pt x="25573" y="101102"/>
                          <a:pt x="26683" y="99249"/>
                        </a:cubicBezTo>
                        <a:lnTo>
                          <a:pt x="75924" y="17589"/>
                        </a:lnTo>
                        <a:cubicBezTo>
                          <a:pt x="77033" y="15736"/>
                          <a:pt x="76342" y="13282"/>
                          <a:pt x="74358" y="12081"/>
                        </a:cubicBezTo>
                        <a:lnTo>
                          <a:pt x="55369" y="636"/>
                        </a:lnTo>
                        <a:cubicBezTo>
                          <a:pt x="53398" y="-552"/>
                          <a:pt x="50892" y="-30"/>
                          <a:pt x="49770" y="1823"/>
                        </a:cubicBezTo>
                        <a:lnTo>
                          <a:pt x="44106" y="11207"/>
                        </a:lnTo>
                        <a:lnTo>
                          <a:pt x="6702" y="73238"/>
                        </a:lnTo>
                        <a:close/>
                      </a:path>
                    </a:pathLst>
                  </a:custGeom>
                  <a:solidFill>
                    <a:srgbClr val="4438B7"/>
                  </a:solidFill>
                  <a:ln w="130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</p:grpSp>
        </p:grpSp>
        <p:grpSp>
          <p:nvGrpSpPr>
            <p:cNvPr id="8" name="Graphique 4356">
              <a:extLst>
                <a:ext uri="{FF2B5EF4-FFF2-40B4-BE49-F238E27FC236}">
                  <a16:creationId xmlns:a16="http://schemas.microsoft.com/office/drawing/2014/main" id="{AA3BBBC0-5B13-342F-D4BD-1919F1E7E2C1}"/>
                </a:ext>
              </a:extLst>
            </p:cNvPr>
            <p:cNvGrpSpPr/>
            <p:nvPr/>
          </p:nvGrpSpPr>
          <p:grpSpPr>
            <a:xfrm>
              <a:off x="1234275" y="1517744"/>
              <a:ext cx="513479" cy="513403"/>
              <a:chOff x="1234275" y="1517744"/>
              <a:chExt cx="513479" cy="513403"/>
            </a:xfrm>
          </p:grpSpPr>
          <p:grpSp>
            <p:nvGrpSpPr>
              <p:cNvPr id="35" name="Graphique 4356">
                <a:extLst>
                  <a:ext uri="{FF2B5EF4-FFF2-40B4-BE49-F238E27FC236}">
                    <a16:creationId xmlns:a16="http://schemas.microsoft.com/office/drawing/2014/main" id="{67C5D7BE-C1E9-9B12-D51A-AF3309130489}"/>
                  </a:ext>
                </a:extLst>
              </p:cNvPr>
              <p:cNvGrpSpPr/>
              <p:nvPr/>
            </p:nvGrpSpPr>
            <p:grpSpPr>
              <a:xfrm>
                <a:off x="1234275" y="1517744"/>
                <a:ext cx="342842" cy="395122"/>
                <a:chOff x="1234275" y="1517744"/>
                <a:chExt cx="342842" cy="395122"/>
              </a:xfrm>
              <a:solidFill>
                <a:srgbClr val="FFFFFF"/>
              </a:solidFill>
            </p:grpSpPr>
            <p:sp>
              <p:nvSpPr>
                <p:cNvPr id="44" name="Forme libre : forme 5974">
                  <a:extLst>
                    <a:ext uri="{FF2B5EF4-FFF2-40B4-BE49-F238E27FC236}">
                      <a16:creationId xmlns:a16="http://schemas.microsoft.com/office/drawing/2014/main" id="{EC267CD4-05FB-680C-E0C5-ADE77CB2A556}"/>
                    </a:ext>
                  </a:extLst>
                </p:cNvPr>
                <p:cNvSpPr/>
                <p:nvPr/>
              </p:nvSpPr>
              <p:spPr>
                <a:xfrm>
                  <a:off x="1269718" y="1899628"/>
                  <a:ext cx="11155" cy="13238"/>
                </a:xfrm>
                <a:custGeom>
                  <a:avLst/>
                  <a:gdLst>
                    <a:gd name="connsiteX0" fmla="*/ 7222 w 11155"/>
                    <a:gd name="connsiteY0" fmla="*/ 13238 h 13238"/>
                    <a:gd name="connsiteX1" fmla="*/ 3894 w 11155"/>
                    <a:gd name="connsiteY1" fmla="*/ 11398 h 13238"/>
                    <a:gd name="connsiteX2" fmla="*/ 553 w 11155"/>
                    <a:gd name="connsiteY2" fmla="*/ 5943 h 13238"/>
                    <a:gd name="connsiteX3" fmla="*/ 1923 w 11155"/>
                    <a:gd name="connsiteY3" fmla="*/ 553 h 13238"/>
                    <a:gd name="connsiteX4" fmla="*/ 7313 w 11155"/>
                    <a:gd name="connsiteY4" fmla="*/ 1923 h 13238"/>
                    <a:gd name="connsiteX5" fmla="*/ 10550 w 11155"/>
                    <a:gd name="connsiteY5" fmla="*/ 7209 h 13238"/>
                    <a:gd name="connsiteX6" fmla="*/ 9310 w 11155"/>
                    <a:gd name="connsiteY6" fmla="*/ 12638 h 13238"/>
                    <a:gd name="connsiteX7" fmla="*/ 7222 w 11155"/>
                    <a:gd name="connsiteY7" fmla="*/ 13238 h 13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155" h="13238">
                      <a:moveTo>
                        <a:pt x="7222" y="13238"/>
                      </a:moveTo>
                      <a:cubicBezTo>
                        <a:pt x="5917" y="13238"/>
                        <a:pt x="4638" y="12586"/>
                        <a:pt x="3894" y="11398"/>
                      </a:cubicBezTo>
                      <a:cubicBezTo>
                        <a:pt x="2758" y="9597"/>
                        <a:pt x="1649" y="7783"/>
                        <a:pt x="553" y="5943"/>
                      </a:cubicBezTo>
                      <a:cubicBezTo>
                        <a:pt x="-557" y="4076"/>
                        <a:pt x="57" y="1662"/>
                        <a:pt x="1923" y="553"/>
                      </a:cubicBezTo>
                      <a:cubicBezTo>
                        <a:pt x="3789" y="-557"/>
                        <a:pt x="6204" y="57"/>
                        <a:pt x="7313" y="1923"/>
                      </a:cubicBezTo>
                      <a:cubicBezTo>
                        <a:pt x="8370" y="3698"/>
                        <a:pt x="9440" y="5460"/>
                        <a:pt x="10550" y="7209"/>
                      </a:cubicBezTo>
                      <a:cubicBezTo>
                        <a:pt x="11711" y="9049"/>
                        <a:pt x="11150" y="11476"/>
                        <a:pt x="9310" y="12638"/>
                      </a:cubicBezTo>
                      <a:cubicBezTo>
                        <a:pt x="8657" y="13042"/>
                        <a:pt x="7926" y="13238"/>
                        <a:pt x="7222" y="1323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5" name="Forme libre : forme 5975">
                  <a:extLst>
                    <a:ext uri="{FF2B5EF4-FFF2-40B4-BE49-F238E27FC236}">
                      <a16:creationId xmlns:a16="http://schemas.microsoft.com/office/drawing/2014/main" id="{B191C520-3C9D-BE0C-3C73-28AC4E45ED76}"/>
                    </a:ext>
                  </a:extLst>
                </p:cNvPr>
                <p:cNvSpPr/>
                <p:nvPr/>
              </p:nvSpPr>
              <p:spPr>
                <a:xfrm>
                  <a:off x="1234275" y="1517744"/>
                  <a:ext cx="317178" cy="371930"/>
                </a:xfrm>
                <a:custGeom>
                  <a:avLst/>
                  <a:gdLst>
                    <a:gd name="connsiteX0" fmla="*/ 29744 w 317178"/>
                    <a:gd name="connsiteY0" fmla="*/ 371931 h 371930"/>
                    <a:gd name="connsiteX1" fmla="*/ 26207 w 317178"/>
                    <a:gd name="connsiteY1" fmla="*/ 369725 h 371930"/>
                    <a:gd name="connsiteX2" fmla="*/ 20921 w 317178"/>
                    <a:gd name="connsiteY2" fmla="*/ 358201 h 371930"/>
                    <a:gd name="connsiteX3" fmla="*/ 22983 w 317178"/>
                    <a:gd name="connsiteY3" fmla="*/ 353033 h 371930"/>
                    <a:gd name="connsiteX4" fmla="*/ 28152 w 317178"/>
                    <a:gd name="connsiteY4" fmla="*/ 355095 h 371930"/>
                    <a:gd name="connsiteX5" fmla="*/ 33281 w 317178"/>
                    <a:gd name="connsiteY5" fmla="*/ 366254 h 371930"/>
                    <a:gd name="connsiteX6" fmla="*/ 31480 w 317178"/>
                    <a:gd name="connsiteY6" fmla="*/ 371513 h 371930"/>
                    <a:gd name="connsiteX7" fmla="*/ 29757 w 317178"/>
                    <a:gd name="connsiteY7" fmla="*/ 371918 h 371930"/>
                    <a:gd name="connsiteX8" fmla="*/ 17280 w 317178"/>
                    <a:gd name="connsiteY8" fmla="*/ 341652 h 371930"/>
                    <a:gd name="connsiteX9" fmla="*/ 13548 w 317178"/>
                    <a:gd name="connsiteY9" fmla="*/ 338977 h 371930"/>
                    <a:gd name="connsiteX10" fmla="*/ 9789 w 317178"/>
                    <a:gd name="connsiteY10" fmla="*/ 326879 h 371930"/>
                    <a:gd name="connsiteX11" fmla="*/ 12504 w 317178"/>
                    <a:gd name="connsiteY11" fmla="*/ 322024 h 371930"/>
                    <a:gd name="connsiteX12" fmla="*/ 17359 w 317178"/>
                    <a:gd name="connsiteY12" fmla="*/ 324738 h 371930"/>
                    <a:gd name="connsiteX13" fmla="*/ 21000 w 317178"/>
                    <a:gd name="connsiteY13" fmla="*/ 336471 h 371930"/>
                    <a:gd name="connsiteX14" fmla="*/ 18533 w 317178"/>
                    <a:gd name="connsiteY14" fmla="*/ 341457 h 371930"/>
                    <a:gd name="connsiteX15" fmla="*/ 17280 w 317178"/>
                    <a:gd name="connsiteY15" fmla="*/ 341666 h 371930"/>
                    <a:gd name="connsiteX16" fmla="*/ 8823 w 317178"/>
                    <a:gd name="connsiteY16" fmla="*/ 310017 h 371930"/>
                    <a:gd name="connsiteX17" fmla="*/ 4973 w 317178"/>
                    <a:gd name="connsiteY17" fmla="*/ 306859 h 371930"/>
                    <a:gd name="connsiteX18" fmla="*/ 2794 w 317178"/>
                    <a:gd name="connsiteY18" fmla="*/ 294382 h 371930"/>
                    <a:gd name="connsiteX19" fmla="*/ 6109 w 317178"/>
                    <a:gd name="connsiteY19" fmla="*/ 289905 h 371930"/>
                    <a:gd name="connsiteX20" fmla="*/ 10585 w 317178"/>
                    <a:gd name="connsiteY20" fmla="*/ 293207 h 371930"/>
                    <a:gd name="connsiteX21" fmla="*/ 12699 w 317178"/>
                    <a:gd name="connsiteY21" fmla="*/ 305319 h 371930"/>
                    <a:gd name="connsiteX22" fmla="*/ 9606 w 317178"/>
                    <a:gd name="connsiteY22" fmla="*/ 309952 h 371930"/>
                    <a:gd name="connsiteX23" fmla="*/ 8836 w 317178"/>
                    <a:gd name="connsiteY23" fmla="*/ 310030 h 371930"/>
                    <a:gd name="connsiteX24" fmla="*/ 4477 w 317178"/>
                    <a:gd name="connsiteY24" fmla="*/ 277559 h 371930"/>
                    <a:gd name="connsiteX25" fmla="*/ 562 w 317178"/>
                    <a:gd name="connsiteY25" fmla="*/ 273892 h 371930"/>
                    <a:gd name="connsiteX26" fmla="*/ 1 w 317178"/>
                    <a:gd name="connsiteY26" fmla="*/ 261232 h 371930"/>
                    <a:gd name="connsiteX27" fmla="*/ 3864 w 317178"/>
                    <a:gd name="connsiteY27" fmla="*/ 257226 h 371930"/>
                    <a:gd name="connsiteX28" fmla="*/ 3942 w 317178"/>
                    <a:gd name="connsiteY28" fmla="*/ 257226 h 371930"/>
                    <a:gd name="connsiteX29" fmla="*/ 7870 w 317178"/>
                    <a:gd name="connsiteY29" fmla="*/ 261089 h 371930"/>
                    <a:gd name="connsiteX30" fmla="*/ 8406 w 317178"/>
                    <a:gd name="connsiteY30" fmla="*/ 273370 h 371930"/>
                    <a:gd name="connsiteX31" fmla="*/ 4751 w 317178"/>
                    <a:gd name="connsiteY31" fmla="*/ 277559 h 371930"/>
                    <a:gd name="connsiteX32" fmla="*/ 4477 w 317178"/>
                    <a:gd name="connsiteY32" fmla="*/ 277559 h 371930"/>
                    <a:gd name="connsiteX33" fmla="*/ 4373 w 317178"/>
                    <a:gd name="connsiteY33" fmla="*/ 244827 h 371930"/>
                    <a:gd name="connsiteX34" fmla="*/ 4125 w 317178"/>
                    <a:gd name="connsiteY34" fmla="*/ 244827 h 371930"/>
                    <a:gd name="connsiteX35" fmla="*/ 444 w 317178"/>
                    <a:gd name="connsiteY35" fmla="*/ 240664 h 371930"/>
                    <a:gd name="connsiteX36" fmla="*/ 1541 w 317178"/>
                    <a:gd name="connsiteY36" fmla="*/ 228017 h 371930"/>
                    <a:gd name="connsiteX37" fmla="*/ 5887 w 317178"/>
                    <a:gd name="connsiteY37" fmla="*/ 224546 h 371930"/>
                    <a:gd name="connsiteX38" fmla="*/ 9358 w 317178"/>
                    <a:gd name="connsiteY38" fmla="*/ 228892 h 371930"/>
                    <a:gd name="connsiteX39" fmla="*/ 8288 w 317178"/>
                    <a:gd name="connsiteY39" fmla="*/ 241147 h 371930"/>
                    <a:gd name="connsiteX40" fmla="*/ 4360 w 317178"/>
                    <a:gd name="connsiteY40" fmla="*/ 244840 h 371930"/>
                    <a:gd name="connsiteX41" fmla="*/ 8523 w 317178"/>
                    <a:gd name="connsiteY41" fmla="*/ 212330 h 371930"/>
                    <a:gd name="connsiteX42" fmla="*/ 7766 w 317178"/>
                    <a:gd name="connsiteY42" fmla="*/ 212252 h 371930"/>
                    <a:gd name="connsiteX43" fmla="*/ 4660 w 317178"/>
                    <a:gd name="connsiteY43" fmla="*/ 207632 h 371930"/>
                    <a:gd name="connsiteX44" fmla="*/ 7401 w 317178"/>
                    <a:gd name="connsiteY44" fmla="*/ 195233 h 371930"/>
                    <a:gd name="connsiteX45" fmla="*/ 12164 w 317178"/>
                    <a:gd name="connsiteY45" fmla="*/ 192362 h 371930"/>
                    <a:gd name="connsiteX46" fmla="*/ 15035 w 317178"/>
                    <a:gd name="connsiteY46" fmla="*/ 197126 h 371930"/>
                    <a:gd name="connsiteX47" fmla="*/ 12386 w 317178"/>
                    <a:gd name="connsiteY47" fmla="*/ 209133 h 371930"/>
                    <a:gd name="connsiteX48" fmla="*/ 8523 w 317178"/>
                    <a:gd name="connsiteY48" fmla="*/ 212317 h 371930"/>
                    <a:gd name="connsiteX49" fmla="*/ 16863 w 317178"/>
                    <a:gd name="connsiteY49" fmla="*/ 180655 h 371930"/>
                    <a:gd name="connsiteX50" fmla="*/ 15610 w 317178"/>
                    <a:gd name="connsiteY50" fmla="*/ 180447 h 371930"/>
                    <a:gd name="connsiteX51" fmla="*/ 13130 w 317178"/>
                    <a:gd name="connsiteY51" fmla="*/ 175474 h 371930"/>
                    <a:gd name="connsiteX52" fmla="*/ 17450 w 317178"/>
                    <a:gd name="connsiteY52" fmla="*/ 163546 h 371930"/>
                    <a:gd name="connsiteX53" fmla="*/ 22540 w 317178"/>
                    <a:gd name="connsiteY53" fmla="*/ 161314 h 371930"/>
                    <a:gd name="connsiteX54" fmla="*/ 24771 w 317178"/>
                    <a:gd name="connsiteY54" fmla="*/ 166404 h 371930"/>
                    <a:gd name="connsiteX55" fmla="*/ 20582 w 317178"/>
                    <a:gd name="connsiteY55" fmla="*/ 177967 h 371930"/>
                    <a:gd name="connsiteX56" fmla="*/ 16849 w 317178"/>
                    <a:gd name="connsiteY56" fmla="*/ 180655 h 371930"/>
                    <a:gd name="connsiteX57" fmla="*/ 29222 w 317178"/>
                    <a:gd name="connsiteY57" fmla="*/ 150338 h 371930"/>
                    <a:gd name="connsiteX58" fmla="*/ 27512 w 317178"/>
                    <a:gd name="connsiteY58" fmla="*/ 149946 h 371930"/>
                    <a:gd name="connsiteX59" fmla="*/ 25685 w 317178"/>
                    <a:gd name="connsiteY59" fmla="*/ 144687 h 371930"/>
                    <a:gd name="connsiteX60" fmla="*/ 31506 w 317178"/>
                    <a:gd name="connsiteY60" fmla="*/ 133424 h 371930"/>
                    <a:gd name="connsiteX61" fmla="*/ 36844 w 317178"/>
                    <a:gd name="connsiteY61" fmla="*/ 131858 h 371930"/>
                    <a:gd name="connsiteX62" fmla="*/ 38410 w 317178"/>
                    <a:gd name="connsiteY62" fmla="*/ 137196 h 371930"/>
                    <a:gd name="connsiteX63" fmla="*/ 32772 w 317178"/>
                    <a:gd name="connsiteY63" fmla="*/ 148119 h 371930"/>
                    <a:gd name="connsiteX64" fmla="*/ 29235 w 317178"/>
                    <a:gd name="connsiteY64" fmla="*/ 150338 h 371930"/>
                    <a:gd name="connsiteX65" fmla="*/ 45392 w 317178"/>
                    <a:gd name="connsiteY65" fmla="*/ 121861 h 371930"/>
                    <a:gd name="connsiteX66" fmla="*/ 43239 w 317178"/>
                    <a:gd name="connsiteY66" fmla="*/ 121208 h 371930"/>
                    <a:gd name="connsiteX67" fmla="*/ 42103 w 317178"/>
                    <a:gd name="connsiteY67" fmla="*/ 115766 h 371930"/>
                    <a:gd name="connsiteX68" fmla="*/ 49320 w 317178"/>
                    <a:gd name="connsiteY68" fmla="*/ 105351 h 371930"/>
                    <a:gd name="connsiteX69" fmla="*/ 54815 w 317178"/>
                    <a:gd name="connsiteY69" fmla="*/ 104490 h 371930"/>
                    <a:gd name="connsiteX70" fmla="*/ 55676 w 317178"/>
                    <a:gd name="connsiteY70" fmla="*/ 109984 h 371930"/>
                    <a:gd name="connsiteX71" fmla="*/ 48681 w 317178"/>
                    <a:gd name="connsiteY71" fmla="*/ 120086 h 371930"/>
                    <a:gd name="connsiteX72" fmla="*/ 45392 w 317178"/>
                    <a:gd name="connsiteY72" fmla="*/ 121861 h 371930"/>
                    <a:gd name="connsiteX73" fmla="*/ 65073 w 317178"/>
                    <a:gd name="connsiteY73" fmla="*/ 95706 h 371930"/>
                    <a:gd name="connsiteX74" fmla="*/ 62515 w 317178"/>
                    <a:gd name="connsiteY74" fmla="*/ 94754 h 371930"/>
                    <a:gd name="connsiteX75" fmla="*/ 62097 w 317178"/>
                    <a:gd name="connsiteY75" fmla="*/ 89207 h 371930"/>
                    <a:gd name="connsiteX76" fmla="*/ 70580 w 317178"/>
                    <a:gd name="connsiteY76" fmla="*/ 79810 h 371930"/>
                    <a:gd name="connsiteX77" fmla="*/ 76140 w 317178"/>
                    <a:gd name="connsiteY77" fmla="*/ 79667 h 371930"/>
                    <a:gd name="connsiteX78" fmla="*/ 76284 w 317178"/>
                    <a:gd name="connsiteY78" fmla="*/ 85227 h 371930"/>
                    <a:gd name="connsiteX79" fmla="*/ 68062 w 317178"/>
                    <a:gd name="connsiteY79" fmla="*/ 94336 h 371930"/>
                    <a:gd name="connsiteX80" fmla="*/ 65073 w 317178"/>
                    <a:gd name="connsiteY80" fmla="*/ 95706 h 371930"/>
                    <a:gd name="connsiteX81" fmla="*/ 87964 w 317178"/>
                    <a:gd name="connsiteY81" fmla="*/ 72306 h 371930"/>
                    <a:gd name="connsiteX82" fmla="*/ 85041 w 317178"/>
                    <a:gd name="connsiteY82" fmla="*/ 71001 h 371930"/>
                    <a:gd name="connsiteX83" fmla="*/ 85341 w 317178"/>
                    <a:gd name="connsiteY83" fmla="*/ 65441 h 371930"/>
                    <a:gd name="connsiteX84" fmla="*/ 94960 w 317178"/>
                    <a:gd name="connsiteY84" fmla="*/ 57219 h 371930"/>
                    <a:gd name="connsiteX85" fmla="*/ 100493 w 317178"/>
                    <a:gd name="connsiteY85" fmla="*/ 57793 h 371930"/>
                    <a:gd name="connsiteX86" fmla="*/ 99919 w 317178"/>
                    <a:gd name="connsiteY86" fmla="*/ 63327 h 371930"/>
                    <a:gd name="connsiteX87" fmla="*/ 90588 w 317178"/>
                    <a:gd name="connsiteY87" fmla="*/ 71301 h 371930"/>
                    <a:gd name="connsiteX88" fmla="*/ 87964 w 317178"/>
                    <a:gd name="connsiteY88" fmla="*/ 72306 h 371930"/>
                    <a:gd name="connsiteX89" fmla="*/ 113675 w 317178"/>
                    <a:gd name="connsiteY89" fmla="*/ 52064 h 371930"/>
                    <a:gd name="connsiteX90" fmla="*/ 110425 w 317178"/>
                    <a:gd name="connsiteY90" fmla="*/ 50354 h 371930"/>
                    <a:gd name="connsiteX91" fmla="*/ 111443 w 317178"/>
                    <a:gd name="connsiteY91" fmla="*/ 44886 h 371930"/>
                    <a:gd name="connsiteX92" fmla="*/ 122041 w 317178"/>
                    <a:gd name="connsiteY92" fmla="*/ 37982 h 371930"/>
                    <a:gd name="connsiteX93" fmla="*/ 127457 w 317178"/>
                    <a:gd name="connsiteY93" fmla="*/ 39274 h 371930"/>
                    <a:gd name="connsiteX94" fmla="*/ 126178 w 317178"/>
                    <a:gd name="connsiteY94" fmla="*/ 44690 h 371930"/>
                    <a:gd name="connsiteX95" fmla="*/ 115907 w 317178"/>
                    <a:gd name="connsiteY95" fmla="*/ 51385 h 371930"/>
                    <a:gd name="connsiteX96" fmla="*/ 113688 w 317178"/>
                    <a:gd name="connsiteY96" fmla="*/ 52077 h 371930"/>
                    <a:gd name="connsiteX97" fmla="*/ 141787 w 317178"/>
                    <a:gd name="connsiteY97" fmla="*/ 35346 h 371930"/>
                    <a:gd name="connsiteX98" fmla="*/ 138276 w 317178"/>
                    <a:gd name="connsiteY98" fmla="*/ 33192 h 371930"/>
                    <a:gd name="connsiteX99" fmla="*/ 139999 w 317178"/>
                    <a:gd name="connsiteY99" fmla="*/ 27907 h 371930"/>
                    <a:gd name="connsiteX100" fmla="*/ 151431 w 317178"/>
                    <a:gd name="connsiteY100" fmla="*/ 22438 h 371930"/>
                    <a:gd name="connsiteX101" fmla="*/ 156626 w 317178"/>
                    <a:gd name="connsiteY101" fmla="*/ 24422 h 371930"/>
                    <a:gd name="connsiteX102" fmla="*/ 154642 w 317178"/>
                    <a:gd name="connsiteY102" fmla="*/ 29616 h 371930"/>
                    <a:gd name="connsiteX103" fmla="*/ 143562 w 317178"/>
                    <a:gd name="connsiteY103" fmla="*/ 34915 h 371930"/>
                    <a:gd name="connsiteX104" fmla="*/ 141774 w 317178"/>
                    <a:gd name="connsiteY104" fmla="*/ 35346 h 371930"/>
                    <a:gd name="connsiteX105" fmla="*/ 171856 w 317178"/>
                    <a:gd name="connsiteY105" fmla="*/ 22412 h 371930"/>
                    <a:gd name="connsiteX106" fmla="*/ 168150 w 317178"/>
                    <a:gd name="connsiteY106" fmla="*/ 19789 h 371930"/>
                    <a:gd name="connsiteX107" fmla="*/ 170538 w 317178"/>
                    <a:gd name="connsiteY107" fmla="*/ 14764 h 371930"/>
                    <a:gd name="connsiteX108" fmla="*/ 182584 w 317178"/>
                    <a:gd name="connsiteY108" fmla="*/ 10823 h 371930"/>
                    <a:gd name="connsiteX109" fmla="*/ 187491 w 317178"/>
                    <a:gd name="connsiteY109" fmla="*/ 13459 h 371930"/>
                    <a:gd name="connsiteX110" fmla="*/ 184855 w 317178"/>
                    <a:gd name="connsiteY110" fmla="*/ 18353 h 371930"/>
                    <a:gd name="connsiteX111" fmla="*/ 173187 w 317178"/>
                    <a:gd name="connsiteY111" fmla="*/ 22177 h 371930"/>
                    <a:gd name="connsiteX112" fmla="*/ 171869 w 317178"/>
                    <a:gd name="connsiteY112" fmla="*/ 22399 h 371930"/>
                    <a:gd name="connsiteX113" fmla="*/ 313238 w 317178"/>
                    <a:gd name="connsiteY113" fmla="*/ 14099 h 371930"/>
                    <a:gd name="connsiteX114" fmla="*/ 312350 w 317178"/>
                    <a:gd name="connsiteY114" fmla="*/ 13994 h 371930"/>
                    <a:gd name="connsiteX115" fmla="*/ 300317 w 317178"/>
                    <a:gd name="connsiteY115" fmla="*/ 11541 h 371930"/>
                    <a:gd name="connsiteX116" fmla="*/ 297133 w 317178"/>
                    <a:gd name="connsiteY116" fmla="*/ 6973 h 371930"/>
                    <a:gd name="connsiteX117" fmla="*/ 301701 w 317178"/>
                    <a:gd name="connsiteY117" fmla="*/ 3788 h 371930"/>
                    <a:gd name="connsiteX118" fmla="*/ 314125 w 317178"/>
                    <a:gd name="connsiteY118" fmla="*/ 6320 h 371930"/>
                    <a:gd name="connsiteX119" fmla="*/ 317075 w 317178"/>
                    <a:gd name="connsiteY119" fmla="*/ 11032 h 371930"/>
                    <a:gd name="connsiteX120" fmla="*/ 313238 w 317178"/>
                    <a:gd name="connsiteY120" fmla="*/ 14086 h 371930"/>
                    <a:gd name="connsiteX121" fmla="*/ 203335 w 317178"/>
                    <a:gd name="connsiteY121" fmla="*/ 13472 h 371930"/>
                    <a:gd name="connsiteX122" fmla="*/ 199498 w 317178"/>
                    <a:gd name="connsiteY122" fmla="*/ 10366 h 371930"/>
                    <a:gd name="connsiteX123" fmla="*/ 202513 w 317178"/>
                    <a:gd name="connsiteY123" fmla="*/ 5694 h 371930"/>
                    <a:gd name="connsiteX124" fmla="*/ 204053 w 317178"/>
                    <a:gd name="connsiteY124" fmla="*/ 5367 h 371930"/>
                    <a:gd name="connsiteX125" fmla="*/ 214964 w 317178"/>
                    <a:gd name="connsiteY125" fmla="*/ 3318 h 371930"/>
                    <a:gd name="connsiteX126" fmla="*/ 219492 w 317178"/>
                    <a:gd name="connsiteY126" fmla="*/ 6555 h 371930"/>
                    <a:gd name="connsiteX127" fmla="*/ 216256 w 317178"/>
                    <a:gd name="connsiteY127" fmla="*/ 11084 h 371930"/>
                    <a:gd name="connsiteX128" fmla="*/ 205671 w 317178"/>
                    <a:gd name="connsiteY128" fmla="*/ 13068 h 371930"/>
                    <a:gd name="connsiteX129" fmla="*/ 204184 w 317178"/>
                    <a:gd name="connsiteY129" fmla="*/ 13381 h 371930"/>
                    <a:gd name="connsiteX130" fmla="*/ 203348 w 317178"/>
                    <a:gd name="connsiteY130" fmla="*/ 13472 h 371930"/>
                    <a:gd name="connsiteX131" fmla="*/ 280910 w 317178"/>
                    <a:gd name="connsiteY131" fmla="*/ 8852 h 371930"/>
                    <a:gd name="connsiteX132" fmla="*/ 280532 w 317178"/>
                    <a:gd name="connsiteY132" fmla="*/ 8839 h 371930"/>
                    <a:gd name="connsiteX133" fmla="*/ 268277 w 317178"/>
                    <a:gd name="connsiteY133" fmla="*/ 7978 h 371930"/>
                    <a:gd name="connsiteX134" fmla="*/ 264531 w 317178"/>
                    <a:gd name="connsiteY134" fmla="*/ 3867 h 371930"/>
                    <a:gd name="connsiteX135" fmla="*/ 268642 w 317178"/>
                    <a:gd name="connsiteY135" fmla="*/ 121 h 371930"/>
                    <a:gd name="connsiteX136" fmla="*/ 281289 w 317178"/>
                    <a:gd name="connsiteY136" fmla="*/ 1008 h 371930"/>
                    <a:gd name="connsiteX137" fmla="*/ 284826 w 317178"/>
                    <a:gd name="connsiteY137" fmla="*/ 5302 h 371930"/>
                    <a:gd name="connsiteX138" fmla="*/ 280910 w 317178"/>
                    <a:gd name="connsiteY138" fmla="*/ 8865 h 371930"/>
                    <a:gd name="connsiteX139" fmla="*/ 235715 w 317178"/>
                    <a:gd name="connsiteY139" fmla="*/ 8617 h 371930"/>
                    <a:gd name="connsiteX140" fmla="*/ 231799 w 317178"/>
                    <a:gd name="connsiteY140" fmla="*/ 5015 h 371930"/>
                    <a:gd name="connsiteX141" fmla="*/ 235388 w 317178"/>
                    <a:gd name="connsiteY141" fmla="*/ 760 h 371930"/>
                    <a:gd name="connsiteX142" fmla="*/ 248035 w 317178"/>
                    <a:gd name="connsiteY142" fmla="*/ 3 h 371930"/>
                    <a:gd name="connsiteX143" fmla="*/ 252107 w 317178"/>
                    <a:gd name="connsiteY143" fmla="*/ 3801 h 371930"/>
                    <a:gd name="connsiteX144" fmla="*/ 248309 w 317178"/>
                    <a:gd name="connsiteY144" fmla="*/ 7873 h 371930"/>
                    <a:gd name="connsiteX145" fmla="*/ 236041 w 317178"/>
                    <a:gd name="connsiteY145" fmla="*/ 8604 h 371930"/>
                    <a:gd name="connsiteX146" fmla="*/ 235702 w 317178"/>
                    <a:gd name="connsiteY146" fmla="*/ 8617 h 371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</a:cxnLst>
                  <a:rect l="l" t="t" r="r" b="b"/>
                  <a:pathLst>
                    <a:path w="317178" h="371930">
                      <a:moveTo>
                        <a:pt x="29744" y="371931"/>
                      </a:moveTo>
                      <a:cubicBezTo>
                        <a:pt x="28282" y="371931"/>
                        <a:pt x="26886" y="371122"/>
                        <a:pt x="26207" y="369725"/>
                      </a:cubicBezTo>
                      <a:cubicBezTo>
                        <a:pt x="24354" y="365927"/>
                        <a:pt x="22566" y="362051"/>
                        <a:pt x="20921" y="358201"/>
                      </a:cubicBezTo>
                      <a:cubicBezTo>
                        <a:pt x="20060" y="356204"/>
                        <a:pt x="20987" y="353894"/>
                        <a:pt x="22983" y="353033"/>
                      </a:cubicBezTo>
                      <a:cubicBezTo>
                        <a:pt x="24980" y="352172"/>
                        <a:pt x="27290" y="353098"/>
                        <a:pt x="28152" y="355095"/>
                      </a:cubicBezTo>
                      <a:cubicBezTo>
                        <a:pt x="29757" y="358828"/>
                        <a:pt x="31480" y="362573"/>
                        <a:pt x="33281" y="366254"/>
                      </a:cubicBezTo>
                      <a:cubicBezTo>
                        <a:pt x="34233" y="368198"/>
                        <a:pt x="33424" y="370560"/>
                        <a:pt x="31480" y="371513"/>
                      </a:cubicBezTo>
                      <a:cubicBezTo>
                        <a:pt x="30918" y="371787"/>
                        <a:pt x="30331" y="371918"/>
                        <a:pt x="29757" y="371918"/>
                      </a:cubicBezTo>
                      <a:close/>
                      <a:moveTo>
                        <a:pt x="17280" y="341652"/>
                      </a:moveTo>
                      <a:cubicBezTo>
                        <a:pt x="15636" y="341652"/>
                        <a:pt x="14109" y="340621"/>
                        <a:pt x="13548" y="338977"/>
                      </a:cubicBezTo>
                      <a:cubicBezTo>
                        <a:pt x="12216" y="335010"/>
                        <a:pt x="10950" y="330938"/>
                        <a:pt x="9789" y="326879"/>
                      </a:cubicBezTo>
                      <a:cubicBezTo>
                        <a:pt x="9202" y="324791"/>
                        <a:pt x="10415" y="322611"/>
                        <a:pt x="12504" y="322024"/>
                      </a:cubicBezTo>
                      <a:cubicBezTo>
                        <a:pt x="14592" y="321423"/>
                        <a:pt x="16771" y="322650"/>
                        <a:pt x="17359" y="324738"/>
                      </a:cubicBezTo>
                      <a:cubicBezTo>
                        <a:pt x="18481" y="328680"/>
                        <a:pt x="19708" y="332634"/>
                        <a:pt x="21000" y="336471"/>
                      </a:cubicBezTo>
                      <a:cubicBezTo>
                        <a:pt x="21691" y="338533"/>
                        <a:pt x="20582" y="340765"/>
                        <a:pt x="18533" y="341457"/>
                      </a:cubicBezTo>
                      <a:cubicBezTo>
                        <a:pt x="18115" y="341600"/>
                        <a:pt x="17698" y="341666"/>
                        <a:pt x="17280" y="341666"/>
                      </a:cubicBezTo>
                      <a:close/>
                      <a:moveTo>
                        <a:pt x="8823" y="310017"/>
                      </a:moveTo>
                      <a:cubicBezTo>
                        <a:pt x="6983" y="310017"/>
                        <a:pt x="5339" y="308725"/>
                        <a:pt x="4973" y="306859"/>
                      </a:cubicBezTo>
                      <a:cubicBezTo>
                        <a:pt x="4151" y="302734"/>
                        <a:pt x="3420" y="298532"/>
                        <a:pt x="2794" y="294382"/>
                      </a:cubicBezTo>
                      <a:cubicBezTo>
                        <a:pt x="2467" y="292228"/>
                        <a:pt x="3955" y="290232"/>
                        <a:pt x="6109" y="289905"/>
                      </a:cubicBezTo>
                      <a:cubicBezTo>
                        <a:pt x="8249" y="289579"/>
                        <a:pt x="10259" y="291067"/>
                        <a:pt x="10585" y="293207"/>
                      </a:cubicBezTo>
                      <a:cubicBezTo>
                        <a:pt x="11185" y="297240"/>
                        <a:pt x="11903" y="301312"/>
                        <a:pt x="12699" y="305319"/>
                      </a:cubicBezTo>
                      <a:cubicBezTo>
                        <a:pt x="13130" y="307446"/>
                        <a:pt x="11747" y="309521"/>
                        <a:pt x="9606" y="309952"/>
                      </a:cubicBezTo>
                      <a:cubicBezTo>
                        <a:pt x="9345" y="310004"/>
                        <a:pt x="9084" y="310030"/>
                        <a:pt x="8836" y="310030"/>
                      </a:cubicBezTo>
                      <a:close/>
                      <a:moveTo>
                        <a:pt x="4477" y="277559"/>
                      </a:moveTo>
                      <a:cubicBezTo>
                        <a:pt x="2428" y="277559"/>
                        <a:pt x="705" y="275967"/>
                        <a:pt x="562" y="273892"/>
                      </a:cubicBezTo>
                      <a:cubicBezTo>
                        <a:pt x="275" y="269702"/>
                        <a:pt x="92" y="265435"/>
                        <a:pt x="1" y="261232"/>
                      </a:cubicBezTo>
                      <a:cubicBezTo>
                        <a:pt x="-38" y="259066"/>
                        <a:pt x="1684" y="257265"/>
                        <a:pt x="3864" y="257226"/>
                      </a:cubicBezTo>
                      <a:cubicBezTo>
                        <a:pt x="3890" y="257226"/>
                        <a:pt x="3916" y="257226"/>
                        <a:pt x="3942" y="257226"/>
                      </a:cubicBezTo>
                      <a:cubicBezTo>
                        <a:pt x="6082" y="257226"/>
                        <a:pt x="7831" y="258935"/>
                        <a:pt x="7870" y="261089"/>
                      </a:cubicBezTo>
                      <a:cubicBezTo>
                        <a:pt x="7949" y="265174"/>
                        <a:pt x="8131" y="269298"/>
                        <a:pt x="8406" y="273370"/>
                      </a:cubicBezTo>
                      <a:cubicBezTo>
                        <a:pt x="8549" y="275536"/>
                        <a:pt x="6918" y="277416"/>
                        <a:pt x="4751" y="277559"/>
                      </a:cubicBezTo>
                      <a:cubicBezTo>
                        <a:pt x="4660" y="277559"/>
                        <a:pt x="4569" y="277559"/>
                        <a:pt x="4477" y="277559"/>
                      </a:cubicBezTo>
                      <a:close/>
                      <a:moveTo>
                        <a:pt x="4373" y="244827"/>
                      </a:moveTo>
                      <a:cubicBezTo>
                        <a:pt x="4294" y="244827"/>
                        <a:pt x="4216" y="244827"/>
                        <a:pt x="4125" y="244827"/>
                      </a:cubicBezTo>
                      <a:cubicBezTo>
                        <a:pt x="1958" y="244697"/>
                        <a:pt x="301" y="242830"/>
                        <a:pt x="444" y="240664"/>
                      </a:cubicBezTo>
                      <a:cubicBezTo>
                        <a:pt x="705" y="236448"/>
                        <a:pt x="1071" y="232194"/>
                        <a:pt x="1541" y="228017"/>
                      </a:cubicBezTo>
                      <a:cubicBezTo>
                        <a:pt x="1776" y="225864"/>
                        <a:pt x="3733" y="224311"/>
                        <a:pt x="5887" y="224546"/>
                      </a:cubicBezTo>
                      <a:cubicBezTo>
                        <a:pt x="8040" y="224794"/>
                        <a:pt x="9593" y="226738"/>
                        <a:pt x="9358" y="228892"/>
                      </a:cubicBezTo>
                      <a:cubicBezTo>
                        <a:pt x="8901" y="232951"/>
                        <a:pt x="8549" y="237075"/>
                        <a:pt x="8288" y="241147"/>
                      </a:cubicBezTo>
                      <a:cubicBezTo>
                        <a:pt x="8158" y="243235"/>
                        <a:pt x="6422" y="244840"/>
                        <a:pt x="4360" y="244840"/>
                      </a:cubicBezTo>
                      <a:close/>
                      <a:moveTo>
                        <a:pt x="8523" y="212330"/>
                      </a:moveTo>
                      <a:cubicBezTo>
                        <a:pt x="8275" y="212330"/>
                        <a:pt x="8014" y="212304"/>
                        <a:pt x="7766" y="212252"/>
                      </a:cubicBezTo>
                      <a:cubicBezTo>
                        <a:pt x="5639" y="211834"/>
                        <a:pt x="4242" y="209772"/>
                        <a:pt x="4660" y="207632"/>
                      </a:cubicBezTo>
                      <a:cubicBezTo>
                        <a:pt x="5469" y="203482"/>
                        <a:pt x="6383" y="199318"/>
                        <a:pt x="7401" y="195233"/>
                      </a:cubicBezTo>
                      <a:cubicBezTo>
                        <a:pt x="7923" y="193119"/>
                        <a:pt x="10050" y="191840"/>
                        <a:pt x="12164" y="192362"/>
                      </a:cubicBezTo>
                      <a:cubicBezTo>
                        <a:pt x="14278" y="192884"/>
                        <a:pt x="15557" y="195011"/>
                        <a:pt x="15035" y="197126"/>
                      </a:cubicBezTo>
                      <a:cubicBezTo>
                        <a:pt x="14057" y="201080"/>
                        <a:pt x="13169" y="205113"/>
                        <a:pt x="12386" y="209133"/>
                      </a:cubicBezTo>
                      <a:cubicBezTo>
                        <a:pt x="12021" y="211012"/>
                        <a:pt x="10376" y="212317"/>
                        <a:pt x="8523" y="212317"/>
                      </a:cubicBezTo>
                      <a:close/>
                      <a:moveTo>
                        <a:pt x="16863" y="180655"/>
                      </a:moveTo>
                      <a:cubicBezTo>
                        <a:pt x="16445" y="180655"/>
                        <a:pt x="16027" y="180590"/>
                        <a:pt x="15610" y="180447"/>
                      </a:cubicBezTo>
                      <a:cubicBezTo>
                        <a:pt x="13548" y="179755"/>
                        <a:pt x="12438" y="177523"/>
                        <a:pt x="13130" y="175474"/>
                      </a:cubicBezTo>
                      <a:cubicBezTo>
                        <a:pt x="14461" y="171468"/>
                        <a:pt x="15923" y="167461"/>
                        <a:pt x="17450" y="163546"/>
                      </a:cubicBezTo>
                      <a:cubicBezTo>
                        <a:pt x="18246" y="161523"/>
                        <a:pt x="20517" y="160518"/>
                        <a:pt x="22540" y="161314"/>
                      </a:cubicBezTo>
                      <a:cubicBezTo>
                        <a:pt x="24563" y="162110"/>
                        <a:pt x="25568" y="164381"/>
                        <a:pt x="24771" y="166404"/>
                      </a:cubicBezTo>
                      <a:cubicBezTo>
                        <a:pt x="23284" y="170202"/>
                        <a:pt x="21887" y="174091"/>
                        <a:pt x="20582" y="177967"/>
                      </a:cubicBezTo>
                      <a:cubicBezTo>
                        <a:pt x="20034" y="179611"/>
                        <a:pt x="18494" y="180655"/>
                        <a:pt x="16849" y="180655"/>
                      </a:cubicBezTo>
                      <a:close/>
                      <a:moveTo>
                        <a:pt x="29222" y="150338"/>
                      </a:moveTo>
                      <a:cubicBezTo>
                        <a:pt x="28648" y="150338"/>
                        <a:pt x="28060" y="150207"/>
                        <a:pt x="27512" y="149946"/>
                      </a:cubicBezTo>
                      <a:cubicBezTo>
                        <a:pt x="25555" y="148994"/>
                        <a:pt x="24745" y="146644"/>
                        <a:pt x="25685" y="144687"/>
                      </a:cubicBezTo>
                      <a:cubicBezTo>
                        <a:pt x="27525" y="140889"/>
                        <a:pt x="29483" y="137104"/>
                        <a:pt x="31506" y="133424"/>
                      </a:cubicBezTo>
                      <a:cubicBezTo>
                        <a:pt x="32550" y="131518"/>
                        <a:pt x="34938" y="130814"/>
                        <a:pt x="36844" y="131858"/>
                      </a:cubicBezTo>
                      <a:cubicBezTo>
                        <a:pt x="38749" y="132902"/>
                        <a:pt x="39441" y="135290"/>
                        <a:pt x="38410" y="137196"/>
                      </a:cubicBezTo>
                      <a:cubicBezTo>
                        <a:pt x="36452" y="140772"/>
                        <a:pt x="34560" y="144439"/>
                        <a:pt x="32772" y="148119"/>
                      </a:cubicBezTo>
                      <a:cubicBezTo>
                        <a:pt x="32093" y="149516"/>
                        <a:pt x="30684" y="150338"/>
                        <a:pt x="29235" y="150338"/>
                      </a:cubicBezTo>
                      <a:close/>
                      <a:moveTo>
                        <a:pt x="45392" y="121861"/>
                      </a:moveTo>
                      <a:cubicBezTo>
                        <a:pt x="44648" y="121861"/>
                        <a:pt x="43904" y="121652"/>
                        <a:pt x="43239" y="121208"/>
                      </a:cubicBezTo>
                      <a:cubicBezTo>
                        <a:pt x="41425" y="120020"/>
                        <a:pt x="40916" y="117580"/>
                        <a:pt x="42103" y="115766"/>
                      </a:cubicBezTo>
                      <a:cubicBezTo>
                        <a:pt x="44426" y="112229"/>
                        <a:pt x="46854" y="108731"/>
                        <a:pt x="49320" y="105351"/>
                      </a:cubicBezTo>
                      <a:cubicBezTo>
                        <a:pt x="50599" y="103602"/>
                        <a:pt x="53053" y="103211"/>
                        <a:pt x="54815" y="104490"/>
                      </a:cubicBezTo>
                      <a:cubicBezTo>
                        <a:pt x="56564" y="105769"/>
                        <a:pt x="56955" y="108235"/>
                        <a:pt x="55676" y="109984"/>
                      </a:cubicBezTo>
                      <a:cubicBezTo>
                        <a:pt x="53288" y="113260"/>
                        <a:pt x="50939" y="116653"/>
                        <a:pt x="48681" y="120086"/>
                      </a:cubicBezTo>
                      <a:cubicBezTo>
                        <a:pt x="47924" y="121234"/>
                        <a:pt x="46671" y="121861"/>
                        <a:pt x="45392" y="121861"/>
                      </a:cubicBezTo>
                      <a:close/>
                      <a:moveTo>
                        <a:pt x="65073" y="95706"/>
                      </a:moveTo>
                      <a:cubicBezTo>
                        <a:pt x="64159" y="95706"/>
                        <a:pt x="63259" y="95393"/>
                        <a:pt x="62515" y="94754"/>
                      </a:cubicBezTo>
                      <a:cubicBezTo>
                        <a:pt x="60871" y="93344"/>
                        <a:pt x="60675" y="90851"/>
                        <a:pt x="62097" y="89207"/>
                      </a:cubicBezTo>
                      <a:cubicBezTo>
                        <a:pt x="64838" y="86023"/>
                        <a:pt x="67696" y="82851"/>
                        <a:pt x="70580" y="79810"/>
                      </a:cubicBezTo>
                      <a:cubicBezTo>
                        <a:pt x="72081" y="78231"/>
                        <a:pt x="74561" y="78166"/>
                        <a:pt x="76140" y="79667"/>
                      </a:cubicBezTo>
                      <a:cubicBezTo>
                        <a:pt x="77719" y="81168"/>
                        <a:pt x="77785" y="83647"/>
                        <a:pt x="76284" y="85227"/>
                      </a:cubicBezTo>
                      <a:cubicBezTo>
                        <a:pt x="73478" y="88189"/>
                        <a:pt x="70711" y="91256"/>
                        <a:pt x="68062" y="94336"/>
                      </a:cubicBezTo>
                      <a:cubicBezTo>
                        <a:pt x="67279" y="95237"/>
                        <a:pt x="66182" y="95706"/>
                        <a:pt x="65073" y="95706"/>
                      </a:cubicBezTo>
                      <a:close/>
                      <a:moveTo>
                        <a:pt x="87964" y="72306"/>
                      </a:moveTo>
                      <a:cubicBezTo>
                        <a:pt x="86881" y="72306"/>
                        <a:pt x="85811" y="71862"/>
                        <a:pt x="85041" y="71001"/>
                      </a:cubicBezTo>
                      <a:cubicBezTo>
                        <a:pt x="83592" y="69383"/>
                        <a:pt x="83723" y="66903"/>
                        <a:pt x="85341" y="65441"/>
                      </a:cubicBezTo>
                      <a:cubicBezTo>
                        <a:pt x="88460" y="62635"/>
                        <a:pt x="91697" y="59868"/>
                        <a:pt x="94960" y="57219"/>
                      </a:cubicBezTo>
                      <a:cubicBezTo>
                        <a:pt x="96643" y="55849"/>
                        <a:pt x="99123" y="56110"/>
                        <a:pt x="100493" y="57793"/>
                      </a:cubicBezTo>
                      <a:cubicBezTo>
                        <a:pt x="101864" y="59477"/>
                        <a:pt x="101603" y="61957"/>
                        <a:pt x="99919" y="63327"/>
                      </a:cubicBezTo>
                      <a:cubicBezTo>
                        <a:pt x="96748" y="65898"/>
                        <a:pt x="93615" y="68586"/>
                        <a:pt x="90588" y="71301"/>
                      </a:cubicBezTo>
                      <a:cubicBezTo>
                        <a:pt x="89831" y="71980"/>
                        <a:pt x="88891" y="72306"/>
                        <a:pt x="87964" y="72306"/>
                      </a:cubicBezTo>
                      <a:close/>
                      <a:moveTo>
                        <a:pt x="113675" y="52064"/>
                      </a:moveTo>
                      <a:cubicBezTo>
                        <a:pt x="112422" y="52064"/>
                        <a:pt x="111195" y="51464"/>
                        <a:pt x="110425" y="50354"/>
                      </a:cubicBezTo>
                      <a:cubicBezTo>
                        <a:pt x="109198" y="48566"/>
                        <a:pt x="109655" y="46113"/>
                        <a:pt x="111443" y="44886"/>
                      </a:cubicBezTo>
                      <a:cubicBezTo>
                        <a:pt x="114902" y="42511"/>
                        <a:pt x="118465" y="40188"/>
                        <a:pt x="122041" y="37982"/>
                      </a:cubicBezTo>
                      <a:cubicBezTo>
                        <a:pt x="123894" y="36846"/>
                        <a:pt x="126308" y="37421"/>
                        <a:pt x="127457" y="39274"/>
                      </a:cubicBezTo>
                      <a:cubicBezTo>
                        <a:pt x="128592" y="41127"/>
                        <a:pt x="128018" y="43542"/>
                        <a:pt x="126178" y="44690"/>
                      </a:cubicBezTo>
                      <a:cubicBezTo>
                        <a:pt x="122706" y="46830"/>
                        <a:pt x="119248" y="49075"/>
                        <a:pt x="115907" y="51385"/>
                      </a:cubicBezTo>
                      <a:cubicBezTo>
                        <a:pt x="115228" y="51855"/>
                        <a:pt x="114445" y="52077"/>
                        <a:pt x="113688" y="52077"/>
                      </a:cubicBezTo>
                      <a:close/>
                      <a:moveTo>
                        <a:pt x="141787" y="35346"/>
                      </a:moveTo>
                      <a:cubicBezTo>
                        <a:pt x="140351" y="35346"/>
                        <a:pt x="138968" y="34563"/>
                        <a:pt x="138276" y="33192"/>
                      </a:cubicBezTo>
                      <a:cubicBezTo>
                        <a:pt x="137284" y="31261"/>
                        <a:pt x="138054" y="28885"/>
                        <a:pt x="139999" y="27907"/>
                      </a:cubicBezTo>
                      <a:cubicBezTo>
                        <a:pt x="143757" y="25988"/>
                        <a:pt x="147607" y="24148"/>
                        <a:pt x="151431" y="22438"/>
                      </a:cubicBezTo>
                      <a:cubicBezTo>
                        <a:pt x="153415" y="21551"/>
                        <a:pt x="155738" y="22438"/>
                        <a:pt x="156626" y="24422"/>
                      </a:cubicBezTo>
                      <a:cubicBezTo>
                        <a:pt x="157513" y="26406"/>
                        <a:pt x="156626" y="28729"/>
                        <a:pt x="154642" y="29616"/>
                      </a:cubicBezTo>
                      <a:cubicBezTo>
                        <a:pt x="150935" y="31274"/>
                        <a:pt x="147203" y="33062"/>
                        <a:pt x="143562" y="34915"/>
                      </a:cubicBezTo>
                      <a:cubicBezTo>
                        <a:pt x="142987" y="35202"/>
                        <a:pt x="142374" y="35346"/>
                        <a:pt x="141774" y="35346"/>
                      </a:cubicBezTo>
                      <a:close/>
                      <a:moveTo>
                        <a:pt x="171856" y="22412"/>
                      </a:moveTo>
                      <a:cubicBezTo>
                        <a:pt x="170238" y="22412"/>
                        <a:pt x="168724" y="21407"/>
                        <a:pt x="168150" y="19789"/>
                      </a:cubicBezTo>
                      <a:cubicBezTo>
                        <a:pt x="167419" y="17740"/>
                        <a:pt x="168489" y="15495"/>
                        <a:pt x="170538" y="14764"/>
                      </a:cubicBezTo>
                      <a:cubicBezTo>
                        <a:pt x="174493" y="13355"/>
                        <a:pt x="178551" y="12037"/>
                        <a:pt x="182584" y="10823"/>
                      </a:cubicBezTo>
                      <a:cubicBezTo>
                        <a:pt x="184659" y="10196"/>
                        <a:pt x="186865" y="11384"/>
                        <a:pt x="187491" y="13459"/>
                      </a:cubicBezTo>
                      <a:cubicBezTo>
                        <a:pt x="188118" y="15534"/>
                        <a:pt x="186930" y="17740"/>
                        <a:pt x="184855" y="18353"/>
                      </a:cubicBezTo>
                      <a:cubicBezTo>
                        <a:pt x="180953" y="19528"/>
                        <a:pt x="177024" y="20820"/>
                        <a:pt x="173187" y="22177"/>
                      </a:cubicBezTo>
                      <a:cubicBezTo>
                        <a:pt x="172757" y="22334"/>
                        <a:pt x="172313" y="22399"/>
                        <a:pt x="171869" y="22399"/>
                      </a:cubicBezTo>
                      <a:close/>
                      <a:moveTo>
                        <a:pt x="313238" y="14099"/>
                      </a:moveTo>
                      <a:cubicBezTo>
                        <a:pt x="312951" y="14099"/>
                        <a:pt x="312650" y="14072"/>
                        <a:pt x="312350" y="13994"/>
                      </a:cubicBezTo>
                      <a:cubicBezTo>
                        <a:pt x="308383" y="13081"/>
                        <a:pt x="304324" y="12258"/>
                        <a:pt x="300317" y="11541"/>
                      </a:cubicBezTo>
                      <a:cubicBezTo>
                        <a:pt x="298177" y="11162"/>
                        <a:pt x="296754" y="9113"/>
                        <a:pt x="297133" y="6973"/>
                      </a:cubicBezTo>
                      <a:cubicBezTo>
                        <a:pt x="297511" y="4832"/>
                        <a:pt x="299560" y="3410"/>
                        <a:pt x="301701" y="3788"/>
                      </a:cubicBezTo>
                      <a:cubicBezTo>
                        <a:pt x="305838" y="4532"/>
                        <a:pt x="310027" y="5381"/>
                        <a:pt x="314125" y="6320"/>
                      </a:cubicBezTo>
                      <a:cubicBezTo>
                        <a:pt x="316239" y="6803"/>
                        <a:pt x="317571" y="8917"/>
                        <a:pt x="317075" y="11032"/>
                      </a:cubicBezTo>
                      <a:cubicBezTo>
                        <a:pt x="316657" y="12859"/>
                        <a:pt x="315039" y="14086"/>
                        <a:pt x="313238" y="14086"/>
                      </a:cubicBezTo>
                      <a:close/>
                      <a:moveTo>
                        <a:pt x="203335" y="13472"/>
                      </a:moveTo>
                      <a:cubicBezTo>
                        <a:pt x="201521" y="13472"/>
                        <a:pt x="199890" y="12206"/>
                        <a:pt x="199498" y="10366"/>
                      </a:cubicBezTo>
                      <a:cubicBezTo>
                        <a:pt x="199041" y="8239"/>
                        <a:pt x="200386" y="6151"/>
                        <a:pt x="202513" y="5694"/>
                      </a:cubicBezTo>
                      <a:lnTo>
                        <a:pt x="204053" y="5367"/>
                      </a:lnTo>
                      <a:cubicBezTo>
                        <a:pt x="207655" y="4610"/>
                        <a:pt x="211322" y="3919"/>
                        <a:pt x="214964" y="3318"/>
                      </a:cubicBezTo>
                      <a:cubicBezTo>
                        <a:pt x="217117" y="2966"/>
                        <a:pt x="219127" y="4415"/>
                        <a:pt x="219492" y="6555"/>
                      </a:cubicBezTo>
                      <a:cubicBezTo>
                        <a:pt x="219845" y="8695"/>
                        <a:pt x="218396" y="10718"/>
                        <a:pt x="216256" y="11084"/>
                      </a:cubicBezTo>
                      <a:cubicBezTo>
                        <a:pt x="212719" y="11671"/>
                        <a:pt x="209169" y="12337"/>
                        <a:pt x="205671" y="13068"/>
                      </a:cubicBezTo>
                      <a:lnTo>
                        <a:pt x="204184" y="13381"/>
                      </a:lnTo>
                      <a:cubicBezTo>
                        <a:pt x="203896" y="13446"/>
                        <a:pt x="203622" y="13472"/>
                        <a:pt x="203348" y="13472"/>
                      </a:cubicBezTo>
                      <a:close/>
                      <a:moveTo>
                        <a:pt x="280910" y="8852"/>
                      </a:moveTo>
                      <a:cubicBezTo>
                        <a:pt x="280780" y="8852"/>
                        <a:pt x="280662" y="8852"/>
                        <a:pt x="280532" y="8839"/>
                      </a:cubicBezTo>
                      <a:cubicBezTo>
                        <a:pt x="276486" y="8447"/>
                        <a:pt x="272362" y="8160"/>
                        <a:pt x="268277" y="7978"/>
                      </a:cubicBezTo>
                      <a:cubicBezTo>
                        <a:pt x="266111" y="7873"/>
                        <a:pt x="264427" y="6033"/>
                        <a:pt x="264531" y="3867"/>
                      </a:cubicBezTo>
                      <a:cubicBezTo>
                        <a:pt x="264636" y="1700"/>
                        <a:pt x="266437" y="43"/>
                        <a:pt x="268642" y="121"/>
                      </a:cubicBezTo>
                      <a:cubicBezTo>
                        <a:pt x="272858" y="317"/>
                        <a:pt x="277112" y="617"/>
                        <a:pt x="281289" y="1008"/>
                      </a:cubicBezTo>
                      <a:cubicBezTo>
                        <a:pt x="283455" y="1217"/>
                        <a:pt x="285034" y="3136"/>
                        <a:pt x="284826" y="5302"/>
                      </a:cubicBezTo>
                      <a:cubicBezTo>
                        <a:pt x="284630" y="7338"/>
                        <a:pt x="282920" y="8865"/>
                        <a:pt x="280910" y="8865"/>
                      </a:cubicBezTo>
                      <a:close/>
                      <a:moveTo>
                        <a:pt x="235715" y="8617"/>
                      </a:moveTo>
                      <a:cubicBezTo>
                        <a:pt x="233692" y="8617"/>
                        <a:pt x="231969" y="7064"/>
                        <a:pt x="231799" y="5015"/>
                      </a:cubicBezTo>
                      <a:cubicBezTo>
                        <a:pt x="231617" y="2849"/>
                        <a:pt x="233222" y="943"/>
                        <a:pt x="235388" y="760"/>
                      </a:cubicBezTo>
                      <a:cubicBezTo>
                        <a:pt x="239591" y="408"/>
                        <a:pt x="243846" y="147"/>
                        <a:pt x="248035" y="3"/>
                      </a:cubicBezTo>
                      <a:cubicBezTo>
                        <a:pt x="250162" y="-88"/>
                        <a:pt x="252029" y="1622"/>
                        <a:pt x="252107" y="3801"/>
                      </a:cubicBezTo>
                      <a:cubicBezTo>
                        <a:pt x="252185" y="5968"/>
                        <a:pt x="250488" y="7795"/>
                        <a:pt x="248309" y="7873"/>
                      </a:cubicBezTo>
                      <a:cubicBezTo>
                        <a:pt x="244237" y="8017"/>
                        <a:pt x="240113" y="8265"/>
                        <a:pt x="236041" y="8604"/>
                      </a:cubicBezTo>
                      <a:cubicBezTo>
                        <a:pt x="235924" y="8604"/>
                        <a:pt x="235819" y="8617"/>
                        <a:pt x="235702" y="861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6" name="Forme libre : forme 5976">
                  <a:extLst>
                    <a:ext uri="{FF2B5EF4-FFF2-40B4-BE49-F238E27FC236}">
                      <a16:creationId xmlns:a16="http://schemas.microsoft.com/office/drawing/2014/main" id="{B1AA8B0A-5480-C93C-A94F-DC1AC18B7A1F}"/>
                    </a:ext>
                  </a:extLst>
                </p:cNvPr>
                <p:cNvSpPr/>
                <p:nvPr/>
              </p:nvSpPr>
              <p:spPr>
                <a:xfrm>
                  <a:off x="1563272" y="1529348"/>
                  <a:ext cx="13845" cy="9841"/>
                </a:xfrm>
                <a:custGeom>
                  <a:avLst/>
                  <a:gdLst>
                    <a:gd name="connsiteX0" fmla="*/ 9899 w 13845"/>
                    <a:gd name="connsiteY0" fmla="*/ 9842 h 9841"/>
                    <a:gd name="connsiteX1" fmla="*/ 8620 w 13845"/>
                    <a:gd name="connsiteY1" fmla="*/ 9620 h 9841"/>
                    <a:gd name="connsiteX2" fmla="*/ 2747 w 13845"/>
                    <a:gd name="connsiteY2" fmla="*/ 7675 h 9841"/>
                    <a:gd name="connsiteX3" fmla="*/ 189 w 13845"/>
                    <a:gd name="connsiteY3" fmla="*/ 2742 h 9841"/>
                    <a:gd name="connsiteX4" fmla="*/ 5122 w 13845"/>
                    <a:gd name="connsiteY4" fmla="*/ 184 h 9841"/>
                    <a:gd name="connsiteX5" fmla="*/ 11191 w 13845"/>
                    <a:gd name="connsiteY5" fmla="*/ 2194 h 9841"/>
                    <a:gd name="connsiteX6" fmla="*/ 13632 w 13845"/>
                    <a:gd name="connsiteY6" fmla="*/ 7193 h 9841"/>
                    <a:gd name="connsiteX7" fmla="*/ 9912 w 13845"/>
                    <a:gd name="connsiteY7" fmla="*/ 9842 h 9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845" h="9841">
                      <a:moveTo>
                        <a:pt x="9899" y="9842"/>
                      </a:moveTo>
                      <a:cubicBezTo>
                        <a:pt x="9468" y="9842"/>
                        <a:pt x="9038" y="9777"/>
                        <a:pt x="8620" y="9620"/>
                      </a:cubicBezTo>
                      <a:cubicBezTo>
                        <a:pt x="6675" y="8941"/>
                        <a:pt x="4705" y="8302"/>
                        <a:pt x="2747" y="7675"/>
                      </a:cubicBezTo>
                      <a:cubicBezTo>
                        <a:pt x="672" y="7023"/>
                        <a:pt x="-477" y="4804"/>
                        <a:pt x="189" y="2742"/>
                      </a:cubicBezTo>
                      <a:cubicBezTo>
                        <a:pt x="842" y="667"/>
                        <a:pt x="3060" y="-468"/>
                        <a:pt x="5122" y="184"/>
                      </a:cubicBezTo>
                      <a:cubicBezTo>
                        <a:pt x="7158" y="824"/>
                        <a:pt x="9181" y="1502"/>
                        <a:pt x="11191" y="2194"/>
                      </a:cubicBezTo>
                      <a:cubicBezTo>
                        <a:pt x="13240" y="2899"/>
                        <a:pt x="14336" y="5144"/>
                        <a:pt x="13632" y="7193"/>
                      </a:cubicBezTo>
                      <a:cubicBezTo>
                        <a:pt x="13070" y="8824"/>
                        <a:pt x="11543" y="9842"/>
                        <a:pt x="9912" y="984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36" name="Graphique 4356">
                <a:extLst>
                  <a:ext uri="{FF2B5EF4-FFF2-40B4-BE49-F238E27FC236}">
                    <a16:creationId xmlns:a16="http://schemas.microsoft.com/office/drawing/2014/main" id="{DBC79A27-EB5D-5800-EBD8-0AB9B78D3F2C}"/>
                  </a:ext>
                </a:extLst>
              </p:cNvPr>
              <p:cNvGrpSpPr/>
              <p:nvPr/>
            </p:nvGrpSpPr>
            <p:grpSpPr>
              <a:xfrm>
                <a:off x="1393939" y="1654438"/>
                <a:ext cx="353815" cy="376709"/>
                <a:chOff x="1393939" y="1654438"/>
                <a:chExt cx="353815" cy="376709"/>
              </a:xfrm>
              <a:solidFill>
                <a:srgbClr val="FFFFFF"/>
              </a:solidFill>
            </p:grpSpPr>
            <p:sp>
              <p:nvSpPr>
                <p:cNvPr id="41" name="Forme libre : forme 5978">
                  <a:extLst>
                    <a:ext uri="{FF2B5EF4-FFF2-40B4-BE49-F238E27FC236}">
                      <a16:creationId xmlns:a16="http://schemas.microsoft.com/office/drawing/2014/main" id="{10BE77C3-FC4C-D697-E5FE-59D30FB9BE1F}"/>
                    </a:ext>
                  </a:extLst>
                </p:cNvPr>
                <p:cNvSpPr/>
                <p:nvPr/>
              </p:nvSpPr>
              <p:spPr>
                <a:xfrm>
                  <a:off x="1711754" y="1654438"/>
                  <a:ext cx="10680" cy="13500"/>
                </a:xfrm>
                <a:custGeom>
                  <a:avLst/>
                  <a:gdLst>
                    <a:gd name="connsiteX0" fmla="*/ 6753 w 10680"/>
                    <a:gd name="connsiteY0" fmla="*/ 13487 h 13500"/>
                    <a:gd name="connsiteX1" fmla="*/ 3203 w 10680"/>
                    <a:gd name="connsiteY1" fmla="*/ 11268 h 13500"/>
                    <a:gd name="connsiteX2" fmla="*/ 436 w 10680"/>
                    <a:gd name="connsiteY2" fmla="*/ 5735 h 13500"/>
                    <a:gd name="connsiteX3" fmla="*/ 2133 w 10680"/>
                    <a:gd name="connsiteY3" fmla="*/ 436 h 13500"/>
                    <a:gd name="connsiteX4" fmla="*/ 7431 w 10680"/>
                    <a:gd name="connsiteY4" fmla="*/ 2133 h 13500"/>
                    <a:gd name="connsiteX5" fmla="*/ 10290 w 10680"/>
                    <a:gd name="connsiteY5" fmla="*/ 7849 h 13500"/>
                    <a:gd name="connsiteX6" fmla="*/ 8462 w 10680"/>
                    <a:gd name="connsiteY6" fmla="*/ 13109 h 13500"/>
                    <a:gd name="connsiteX7" fmla="*/ 6753 w 10680"/>
                    <a:gd name="connsiteY7" fmla="*/ 13500 h 13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680" h="13500">
                      <a:moveTo>
                        <a:pt x="6753" y="13487"/>
                      </a:moveTo>
                      <a:cubicBezTo>
                        <a:pt x="5291" y="13487"/>
                        <a:pt x="3881" y="12665"/>
                        <a:pt x="3203" y="11268"/>
                      </a:cubicBezTo>
                      <a:cubicBezTo>
                        <a:pt x="2302" y="9402"/>
                        <a:pt x="1376" y="7562"/>
                        <a:pt x="436" y="5735"/>
                      </a:cubicBezTo>
                      <a:cubicBezTo>
                        <a:pt x="-556" y="3803"/>
                        <a:pt x="201" y="1428"/>
                        <a:pt x="2133" y="436"/>
                      </a:cubicBezTo>
                      <a:cubicBezTo>
                        <a:pt x="4064" y="-556"/>
                        <a:pt x="6439" y="201"/>
                        <a:pt x="7431" y="2133"/>
                      </a:cubicBezTo>
                      <a:cubicBezTo>
                        <a:pt x="8410" y="4025"/>
                        <a:pt x="9363" y="5930"/>
                        <a:pt x="10290" y="7849"/>
                      </a:cubicBezTo>
                      <a:cubicBezTo>
                        <a:pt x="11229" y="9807"/>
                        <a:pt x="10420" y="12156"/>
                        <a:pt x="8462" y="13109"/>
                      </a:cubicBezTo>
                      <a:cubicBezTo>
                        <a:pt x="7914" y="13370"/>
                        <a:pt x="7327" y="13500"/>
                        <a:pt x="6753" y="135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2" name="Forme libre : forme 5979">
                  <a:extLst>
                    <a:ext uri="{FF2B5EF4-FFF2-40B4-BE49-F238E27FC236}">
                      <a16:creationId xmlns:a16="http://schemas.microsoft.com/office/drawing/2014/main" id="{F212FF59-6498-480A-31F9-55C2BE1C782B}"/>
                    </a:ext>
                  </a:extLst>
                </p:cNvPr>
                <p:cNvSpPr/>
                <p:nvPr/>
              </p:nvSpPr>
              <p:spPr>
                <a:xfrm>
                  <a:off x="1418905" y="1678347"/>
                  <a:ext cx="328849" cy="352801"/>
                </a:xfrm>
                <a:custGeom>
                  <a:avLst/>
                  <a:gdLst>
                    <a:gd name="connsiteX0" fmla="*/ 71849 w 328849"/>
                    <a:gd name="connsiteY0" fmla="*/ 352788 h 352801"/>
                    <a:gd name="connsiteX1" fmla="*/ 67503 w 328849"/>
                    <a:gd name="connsiteY1" fmla="*/ 352749 h 352801"/>
                    <a:gd name="connsiteX2" fmla="*/ 63640 w 328849"/>
                    <a:gd name="connsiteY2" fmla="*/ 348755 h 352801"/>
                    <a:gd name="connsiteX3" fmla="*/ 67647 w 328849"/>
                    <a:gd name="connsiteY3" fmla="*/ 344892 h 352801"/>
                    <a:gd name="connsiteX4" fmla="*/ 79745 w 328849"/>
                    <a:gd name="connsiteY4" fmla="*/ 344801 h 352801"/>
                    <a:gd name="connsiteX5" fmla="*/ 83804 w 328849"/>
                    <a:gd name="connsiteY5" fmla="*/ 348612 h 352801"/>
                    <a:gd name="connsiteX6" fmla="*/ 79993 w 328849"/>
                    <a:gd name="connsiteY6" fmla="*/ 352671 h 352801"/>
                    <a:gd name="connsiteX7" fmla="*/ 71862 w 328849"/>
                    <a:gd name="connsiteY7" fmla="*/ 352801 h 352801"/>
                    <a:gd name="connsiteX8" fmla="*/ 47653 w 328849"/>
                    <a:gd name="connsiteY8" fmla="*/ 351613 h 352801"/>
                    <a:gd name="connsiteX9" fmla="*/ 47274 w 328849"/>
                    <a:gd name="connsiteY9" fmla="*/ 351600 h 352801"/>
                    <a:gd name="connsiteX10" fmla="*/ 34889 w 328849"/>
                    <a:gd name="connsiteY10" fmla="*/ 350100 h 352801"/>
                    <a:gd name="connsiteX11" fmla="*/ 31574 w 328849"/>
                    <a:gd name="connsiteY11" fmla="*/ 345636 h 352801"/>
                    <a:gd name="connsiteX12" fmla="*/ 36037 w 328849"/>
                    <a:gd name="connsiteY12" fmla="*/ 342321 h 352801"/>
                    <a:gd name="connsiteX13" fmla="*/ 48044 w 328849"/>
                    <a:gd name="connsiteY13" fmla="*/ 343783 h 352801"/>
                    <a:gd name="connsiteX14" fmla="*/ 51581 w 328849"/>
                    <a:gd name="connsiteY14" fmla="*/ 348077 h 352801"/>
                    <a:gd name="connsiteX15" fmla="*/ 47666 w 328849"/>
                    <a:gd name="connsiteY15" fmla="*/ 351626 h 352801"/>
                    <a:gd name="connsiteX16" fmla="*/ 99752 w 328849"/>
                    <a:gd name="connsiteY16" fmla="*/ 351235 h 352801"/>
                    <a:gd name="connsiteX17" fmla="*/ 95850 w 328849"/>
                    <a:gd name="connsiteY17" fmla="*/ 347737 h 352801"/>
                    <a:gd name="connsiteX18" fmla="*/ 99321 w 328849"/>
                    <a:gd name="connsiteY18" fmla="*/ 343391 h 352801"/>
                    <a:gd name="connsiteX19" fmla="*/ 111302 w 328849"/>
                    <a:gd name="connsiteY19" fmla="*/ 341760 h 352801"/>
                    <a:gd name="connsiteX20" fmla="*/ 115805 w 328849"/>
                    <a:gd name="connsiteY20" fmla="*/ 345023 h 352801"/>
                    <a:gd name="connsiteX21" fmla="*/ 112542 w 328849"/>
                    <a:gd name="connsiteY21" fmla="*/ 349525 h 352801"/>
                    <a:gd name="connsiteX22" fmla="*/ 100183 w 328849"/>
                    <a:gd name="connsiteY22" fmla="*/ 351209 h 352801"/>
                    <a:gd name="connsiteX23" fmla="*/ 99739 w 328849"/>
                    <a:gd name="connsiteY23" fmla="*/ 351235 h 352801"/>
                    <a:gd name="connsiteX24" fmla="*/ 15834 w 328849"/>
                    <a:gd name="connsiteY24" fmla="*/ 346458 h 352801"/>
                    <a:gd name="connsiteX25" fmla="*/ 14960 w 328849"/>
                    <a:gd name="connsiteY25" fmla="*/ 346354 h 352801"/>
                    <a:gd name="connsiteX26" fmla="*/ 2875 w 328849"/>
                    <a:gd name="connsiteY26" fmla="*/ 343274 h 352801"/>
                    <a:gd name="connsiteX27" fmla="*/ 147 w 328849"/>
                    <a:gd name="connsiteY27" fmla="*/ 338419 h 352801"/>
                    <a:gd name="connsiteX28" fmla="*/ 5002 w 328849"/>
                    <a:gd name="connsiteY28" fmla="*/ 335691 h 352801"/>
                    <a:gd name="connsiteX29" fmla="*/ 16722 w 328849"/>
                    <a:gd name="connsiteY29" fmla="*/ 338680 h 352801"/>
                    <a:gd name="connsiteX30" fmla="*/ 19684 w 328849"/>
                    <a:gd name="connsiteY30" fmla="*/ 343391 h 352801"/>
                    <a:gd name="connsiteX31" fmla="*/ 15847 w 328849"/>
                    <a:gd name="connsiteY31" fmla="*/ 346445 h 352801"/>
                    <a:gd name="connsiteX32" fmla="*/ 131492 w 328849"/>
                    <a:gd name="connsiteY32" fmla="*/ 345662 h 352801"/>
                    <a:gd name="connsiteX33" fmla="*/ 127668 w 328849"/>
                    <a:gd name="connsiteY33" fmla="*/ 342647 h 352801"/>
                    <a:gd name="connsiteX34" fmla="*/ 130566 w 328849"/>
                    <a:gd name="connsiteY34" fmla="*/ 337897 h 352801"/>
                    <a:gd name="connsiteX35" fmla="*/ 142246 w 328849"/>
                    <a:gd name="connsiteY35" fmla="*/ 334778 h 352801"/>
                    <a:gd name="connsiteX36" fmla="*/ 147127 w 328849"/>
                    <a:gd name="connsiteY36" fmla="*/ 337453 h 352801"/>
                    <a:gd name="connsiteX37" fmla="*/ 144452 w 328849"/>
                    <a:gd name="connsiteY37" fmla="*/ 342334 h 352801"/>
                    <a:gd name="connsiteX38" fmla="*/ 132406 w 328849"/>
                    <a:gd name="connsiteY38" fmla="*/ 345545 h 352801"/>
                    <a:gd name="connsiteX39" fmla="*/ 131479 w 328849"/>
                    <a:gd name="connsiteY39" fmla="*/ 345649 h 352801"/>
                    <a:gd name="connsiteX40" fmla="*/ 162266 w 328849"/>
                    <a:gd name="connsiteY40" fmla="*/ 336148 h 352801"/>
                    <a:gd name="connsiteX41" fmla="*/ 158586 w 328849"/>
                    <a:gd name="connsiteY41" fmla="*/ 333616 h 352801"/>
                    <a:gd name="connsiteX42" fmla="*/ 160870 w 328849"/>
                    <a:gd name="connsiteY42" fmla="*/ 328539 h 352801"/>
                    <a:gd name="connsiteX43" fmla="*/ 172055 w 328849"/>
                    <a:gd name="connsiteY43" fmla="*/ 323971 h 352801"/>
                    <a:gd name="connsiteX44" fmla="*/ 177236 w 328849"/>
                    <a:gd name="connsiteY44" fmla="*/ 325994 h 352801"/>
                    <a:gd name="connsiteX45" fmla="*/ 175213 w 328849"/>
                    <a:gd name="connsiteY45" fmla="*/ 331176 h 352801"/>
                    <a:gd name="connsiteX46" fmla="*/ 163663 w 328849"/>
                    <a:gd name="connsiteY46" fmla="*/ 335887 h 352801"/>
                    <a:gd name="connsiteX47" fmla="*/ 162266 w 328849"/>
                    <a:gd name="connsiteY47" fmla="*/ 336148 h 352801"/>
                    <a:gd name="connsiteX48" fmla="*/ 191592 w 328849"/>
                    <a:gd name="connsiteY48" fmla="*/ 322784 h 352801"/>
                    <a:gd name="connsiteX49" fmla="*/ 188120 w 328849"/>
                    <a:gd name="connsiteY49" fmla="*/ 320709 h 352801"/>
                    <a:gd name="connsiteX50" fmla="*/ 189726 w 328849"/>
                    <a:gd name="connsiteY50" fmla="*/ 315384 h 352801"/>
                    <a:gd name="connsiteX51" fmla="*/ 200232 w 328849"/>
                    <a:gd name="connsiteY51" fmla="*/ 309420 h 352801"/>
                    <a:gd name="connsiteX52" fmla="*/ 205635 w 328849"/>
                    <a:gd name="connsiteY52" fmla="*/ 310764 h 352801"/>
                    <a:gd name="connsiteX53" fmla="*/ 204291 w 328849"/>
                    <a:gd name="connsiteY53" fmla="*/ 316167 h 352801"/>
                    <a:gd name="connsiteX54" fmla="*/ 193445 w 328849"/>
                    <a:gd name="connsiteY54" fmla="*/ 322327 h 352801"/>
                    <a:gd name="connsiteX55" fmla="*/ 191592 w 328849"/>
                    <a:gd name="connsiteY55" fmla="*/ 322797 h 352801"/>
                    <a:gd name="connsiteX56" fmla="*/ 218947 w 328849"/>
                    <a:gd name="connsiteY56" fmla="*/ 305778 h 352801"/>
                    <a:gd name="connsiteX57" fmla="*/ 215736 w 328849"/>
                    <a:gd name="connsiteY57" fmla="*/ 304134 h 352801"/>
                    <a:gd name="connsiteX58" fmla="*/ 216650 w 328849"/>
                    <a:gd name="connsiteY58" fmla="*/ 298639 h 352801"/>
                    <a:gd name="connsiteX59" fmla="*/ 226295 w 328849"/>
                    <a:gd name="connsiteY59" fmla="*/ 291383 h 352801"/>
                    <a:gd name="connsiteX60" fmla="*/ 231815 w 328849"/>
                    <a:gd name="connsiteY60" fmla="*/ 292023 h 352801"/>
                    <a:gd name="connsiteX61" fmla="*/ 231176 w 328849"/>
                    <a:gd name="connsiteY61" fmla="*/ 297543 h 352801"/>
                    <a:gd name="connsiteX62" fmla="*/ 221218 w 328849"/>
                    <a:gd name="connsiteY62" fmla="*/ 305021 h 352801"/>
                    <a:gd name="connsiteX63" fmla="*/ 218934 w 328849"/>
                    <a:gd name="connsiteY63" fmla="*/ 305752 h 352801"/>
                    <a:gd name="connsiteX64" fmla="*/ 243900 w 328849"/>
                    <a:gd name="connsiteY64" fmla="*/ 285432 h 352801"/>
                    <a:gd name="connsiteX65" fmla="*/ 241016 w 328849"/>
                    <a:gd name="connsiteY65" fmla="*/ 284179 h 352801"/>
                    <a:gd name="connsiteX66" fmla="*/ 241225 w 328849"/>
                    <a:gd name="connsiteY66" fmla="*/ 278619 h 352801"/>
                    <a:gd name="connsiteX67" fmla="*/ 249878 w 328849"/>
                    <a:gd name="connsiteY67" fmla="*/ 270188 h 352801"/>
                    <a:gd name="connsiteX68" fmla="*/ 255438 w 328849"/>
                    <a:gd name="connsiteY68" fmla="*/ 270123 h 352801"/>
                    <a:gd name="connsiteX69" fmla="*/ 255503 w 328849"/>
                    <a:gd name="connsiteY69" fmla="*/ 275683 h 352801"/>
                    <a:gd name="connsiteX70" fmla="*/ 246576 w 328849"/>
                    <a:gd name="connsiteY70" fmla="*/ 284375 h 352801"/>
                    <a:gd name="connsiteX71" fmla="*/ 243900 w 328849"/>
                    <a:gd name="connsiteY71" fmla="*/ 285419 h 352801"/>
                    <a:gd name="connsiteX72" fmla="*/ 266061 w 328849"/>
                    <a:gd name="connsiteY72" fmla="*/ 262071 h 352801"/>
                    <a:gd name="connsiteX73" fmla="*/ 263542 w 328849"/>
                    <a:gd name="connsiteY73" fmla="*/ 261157 h 352801"/>
                    <a:gd name="connsiteX74" fmla="*/ 263046 w 328849"/>
                    <a:gd name="connsiteY74" fmla="*/ 255610 h 352801"/>
                    <a:gd name="connsiteX75" fmla="*/ 270564 w 328849"/>
                    <a:gd name="connsiteY75" fmla="*/ 246148 h 352801"/>
                    <a:gd name="connsiteX76" fmla="*/ 276071 w 328849"/>
                    <a:gd name="connsiteY76" fmla="*/ 245378 h 352801"/>
                    <a:gd name="connsiteX77" fmla="*/ 276841 w 328849"/>
                    <a:gd name="connsiteY77" fmla="*/ 250886 h 352801"/>
                    <a:gd name="connsiteX78" fmla="*/ 269089 w 328849"/>
                    <a:gd name="connsiteY78" fmla="*/ 260648 h 352801"/>
                    <a:gd name="connsiteX79" fmla="*/ 266061 w 328849"/>
                    <a:gd name="connsiteY79" fmla="*/ 262057 h 352801"/>
                    <a:gd name="connsiteX80" fmla="*/ 285089 w 328849"/>
                    <a:gd name="connsiteY80" fmla="*/ 236086 h 352801"/>
                    <a:gd name="connsiteX81" fmla="*/ 282975 w 328849"/>
                    <a:gd name="connsiteY81" fmla="*/ 235460 h 352801"/>
                    <a:gd name="connsiteX82" fmla="*/ 281774 w 328849"/>
                    <a:gd name="connsiteY82" fmla="*/ 230030 h 352801"/>
                    <a:gd name="connsiteX83" fmla="*/ 288039 w 328849"/>
                    <a:gd name="connsiteY83" fmla="*/ 219694 h 352801"/>
                    <a:gd name="connsiteX84" fmla="*/ 293403 w 328849"/>
                    <a:gd name="connsiteY84" fmla="*/ 218232 h 352801"/>
                    <a:gd name="connsiteX85" fmla="*/ 294865 w 328849"/>
                    <a:gd name="connsiteY85" fmla="*/ 223596 h 352801"/>
                    <a:gd name="connsiteX86" fmla="*/ 288404 w 328849"/>
                    <a:gd name="connsiteY86" fmla="*/ 234259 h 352801"/>
                    <a:gd name="connsiteX87" fmla="*/ 285089 w 328849"/>
                    <a:gd name="connsiteY87" fmla="*/ 236073 h 352801"/>
                    <a:gd name="connsiteX88" fmla="*/ 300685 w 328849"/>
                    <a:gd name="connsiteY88" fmla="*/ 207896 h 352801"/>
                    <a:gd name="connsiteX89" fmla="*/ 299002 w 328849"/>
                    <a:gd name="connsiteY89" fmla="*/ 207517 h 352801"/>
                    <a:gd name="connsiteX90" fmla="*/ 297122 w 328849"/>
                    <a:gd name="connsiteY90" fmla="*/ 202284 h 352801"/>
                    <a:gd name="connsiteX91" fmla="*/ 302030 w 328849"/>
                    <a:gd name="connsiteY91" fmla="*/ 191230 h 352801"/>
                    <a:gd name="connsiteX92" fmla="*/ 307172 w 328849"/>
                    <a:gd name="connsiteY92" fmla="*/ 189102 h 352801"/>
                    <a:gd name="connsiteX93" fmla="*/ 309299 w 328849"/>
                    <a:gd name="connsiteY93" fmla="*/ 194245 h 352801"/>
                    <a:gd name="connsiteX94" fmla="*/ 304235 w 328849"/>
                    <a:gd name="connsiteY94" fmla="*/ 205651 h 352801"/>
                    <a:gd name="connsiteX95" fmla="*/ 300672 w 328849"/>
                    <a:gd name="connsiteY95" fmla="*/ 207909 h 352801"/>
                    <a:gd name="connsiteX96" fmla="*/ 312588 w 328849"/>
                    <a:gd name="connsiteY96" fmla="*/ 177944 h 352801"/>
                    <a:gd name="connsiteX97" fmla="*/ 311374 w 328849"/>
                    <a:gd name="connsiteY97" fmla="*/ 177748 h 352801"/>
                    <a:gd name="connsiteX98" fmla="*/ 308855 w 328849"/>
                    <a:gd name="connsiteY98" fmla="*/ 172789 h 352801"/>
                    <a:gd name="connsiteX99" fmla="*/ 312314 w 328849"/>
                    <a:gd name="connsiteY99" fmla="*/ 161199 h 352801"/>
                    <a:gd name="connsiteX100" fmla="*/ 317143 w 328849"/>
                    <a:gd name="connsiteY100" fmla="*/ 158433 h 352801"/>
                    <a:gd name="connsiteX101" fmla="*/ 319909 w 328849"/>
                    <a:gd name="connsiteY101" fmla="*/ 163261 h 352801"/>
                    <a:gd name="connsiteX102" fmla="*/ 316333 w 328849"/>
                    <a:gd name="connsiteY102" fmla="*/ 175229 h 352801"/>
                    <a:gd name="connsiteX103" fmla="*/ 312588 w 328849"/>
                    <a:gd name="connsiteY103" fmla="*/ 177944 h 352801"/>
                    <a:gd name="connsiteX104" fmla="*/ 320588 w 328849"/>
                    <a:gd name="connsiteY104" fmla="*/ 146713 h 352801"/>
                    <a:gd name="connsiteX105" fmla="*/ 319857 w 328849"/>
                    <a:gd name="connsiteY105" fmla="*/ 146648 h 352801"/>
                    <a:gd name="connsiteX106" fmla="*/ 316725 w 328849"/>
                    <a:gd name="connsiteY106" fmla="*/ 142054 h 352801"/>
                    <a:gd name="connsiteX107" fmla="*/ 318683 w 328849"/>
                    <a:gd name="connsiteY107" fmla="*/ 130112 h 352801"/>
                    <a:gd name="connsiteX108" fmla="*/ 323120 w 328849"/>
                    <a:gd name="connsiteY108" fmla="*/ 126758 h 352801"/>
                    <a:gd name="connsiteX109" fmla="*/ 326474 w 328849"/>
                    <a:gd name="connsiteY109" fmla="*/ 131195 h 352801"/>
                    <a:gd name="connsiteX110" fmla="*/ 324464 w 328849"/>
                    <a:gd name="connsiteY110" fmla="*/ 143528 h 352801"/>
                    <a:gd name="connsiteX111" fmla="*/ 320601 w 328849"/>
                    <a:gd name="connsiteY111" fmla="*/ 146739 h 352801"/>
                    <a:gd name="connsiteX112" fmla="*/ 324516 w 328849"/>
                    <a:gd name="connsiteY112" fmla="*/ 114712 h 352801"/>
                    <a:gd name="connsiteX113" fmla="*/ 324282 w 328849"/>
                    <a:gd name="connsiteY113" fmla="*/ 114712 h 352801"/>
                    <a:gd name="connsiteX114" fmla="*/ 320575 w 328849"/>
                    <a:gd name="connsiteY114" fmla="*/ 110562 h 352801"/>
                    <a:gd name="connsiteX115" fmla="*/ 320980 w 328849"/>
                    <a:gd name="connsiteY115" fmla="*/ 98476 h 352801"/>
                    <a:gd name="connsiteX116" fmla="*/ 324908 w 328849"/>
                    <a:gd name="connsiteY116" fmla="*/ 94574 h 352801"/>
                    <a:gd name="connsiteX117" fmla="*/ 324947 w 328849"/>
                    <a:gd name="connsiteY117" fmla="*/ 94574 h 352801"/>
                    <a:gd name="connsiteX118" fmla="*/ 328849 w 328849"/>
                    <a:gd name="connsiteY118" fmla="*/ 98542 h 352801"/>
                    <a:gd name="connsiteX119" fmla="*/ 328432 w 328849"/>
                    <a:gd name="connsiteY119" fmla="*/ 111005 h 352801"/>
                    <a:gd name="connsiteX120" fmla="*/ 324503 w 328849"/>
                    <a:gd name="connsiteY120" fmla="*/ 114712 h 352801"/>
                    <a:gd name="connsiteX121" fmla="*/ 324308 w 328849"/>
                    <a:gd name="connsiteY121" fmla="*/ 82489 h 352801"/>
                    <a:gd name="connsiteX122" fmla="*/ 320392 w 328849"/>
                    <a:gd name="connsiteY122" fmla="*/ 78835 h 352801"/>
                    <a:gd name="connsiteX123" fmla="*/ 319257 w 328849"/>
                    <a:gd name="connsiteY123" fmla="*/ 66788 h 352801"/>
                    <a:gd name="connsiteX124" fmla="*/ 322702 w 328849"/>
                    <a:gd name="connsiteY124" fmla="*/ 62416 h 352801"/>
                    <a:gd name="connsiteX125" fmla="*/ 327074 w 328849"/>
                    <a:gd name="connsiteY125" fmla="*/ 65862 h 352801"/>
                    <a:gd name="connsiteX126" fmla="*/ 328249 w 328849"/>
                    <a:gd name="connsiteY126" fmla="*/ 78273 h 352801"/>
                    <a:gd name="connsiteX127" fmla="*/ 324595 w 328849"/>
                    <a:gd name="connsiteY127" fmla="*/ 82476 h 352801"/>
                    <a:gd name="connsiteX128" fmla="*/ 324308 w 328849"/>
                    <a:gd name="connsiteY128" fmla="*/ 82476 h 352801"/>
                    <a:gd name="connsiteX129" fmla="*/ 320014 w 328849"/>
                    <a:gd name="connsiteY129" fmla="*/ 50553 h 352801"/>
                    <a:gd name="connsiteX130" fmla="*/ 316164 w 328849"/>
                    <a:gd name="connsiteY130" fmla="*/ 47382 h 352801"/>
                    <a:gd name="connsiteX131" fmla="*/ 315655 w 328849"/>
                    <a:gd name="connsiteY131" fmla="*/ 44928 h 352801"/>
                    <a:gd name="connsiteX132" fmla="*/ 313515 w 328849"/>
                    <a:gd name="connsiteY132" fmla="*/ 35584 h 352801"/>
                    <a:gd name="connsiteX133" fmla="*/ 316373 w 328849"/>
                    <a:gd name="connsiteY133" fmla="*/ 30820 h 352801"/>
                    <a:gd name="connsiteX134" fmla="*/ 321149 w 328849"/>
                    <a:gd name="connsiteY134" fmla="*/ 33691 h 352801"/>
                    <a:gd name="connsiteX135" fmla="*/ 323355 w 328849"/>
                    <a:gd name="connsiteY135" fmla="*/ 43323 h 352801"/>
                    <a:gd name="connsiteX136" fmla="*/ 323877 w 328849"/>
                    <a:gd name="connsiteY136" fmla="*/ 45855 h 352801"/>
                    <a:gd name="connsiteX137" fmla="*/ 320784 w 328849"/>
                    <a:gd name="connsiteY137" fmla="*/ 50488 h 352801"/>
                    <a:gd name="connsiteX138" fmla="*/ 320014 w 328849"/>
                    <a:gd name="connsiteY138" fmla="*/ 50566 h 352801"/>
                    <a:gd name="connsiteX139" fmla="*/ 311740 w 328849"/>
                    <a:gd name="connsiteY139" fmla="*/ 19413 h 352801"/>
                    <a:gd name="connsiteX140" fmla="*/ 308007 w 328849"/>
                    <a:gd name="connsiteY140" fmla="*/ 16725 h 352801"/>
                    <a:gd name="connsiteX141" fmla="*/ 303896 w 328849"/>
                    <a:gd name="connsiteY141" fmla="*/ 5357 h 352801"/>
                    <a:gd name="connsiteX142" fmla="*/ 306128 w 328849"/>
                    <a:gd name="connsiteY142" fmla="*/ 268 h 352801"/>
                    <a:gd name="connsiteX143" fmla="*/ 311218 w 328849"/>
                    <a:gd name="connsiteY143" fmla="*/ 2512 h 352801"/>
                    <a:gd name="connsiteX144" fmla="*/ 315459 w 328849"/>
                    <a:gd name="connsiteY144" fmla="*/ 14245 h 352801"/>
                    <a:gd name="connsiteX145" fmla="*/ 312979 w 328849"/>
                    <a:gd name="connsiteY145" fmla="*/ 19231 h 352801"/>
                    <a:gd name="connsiteX146" fmla="*/ 311726 w 328849"/>
                    <a:gd name="connsiteY146" fmla="*/ 19439 h 3528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</a:cxnLst>
                  <a:rect l="l" t="t" r="r" b="b"/>
                  <a:pathLst>
                    <a:path w="328849" h="352801">
                      <a:moveTo>
                        <a:pt x="71849" y="352788"/>
                      </a:moveTo>
                      <a:cubicBezTo>
                        <a:pt x="70400" y="352788"/>
                        <a:pt x="68952" y="352788"/>
                        <a:pt x="67503" y="352749"/>
                      </a:cubicBezTo>
                      <a:cubicBezTo>
                        <a:pt x="65337" y="352710"/>
                        <a:pt x="63601" y="350922"/>
                        <a:pt x="63640" y="348755"/>
                      </a:cubicBezTo>
                      <a:cubicBezTo>
                        <a:pt x="63679" y="346576"/>
                        <a:pt x="65441" y="344801"/>
                        <a:pt x="67647" y="344892"/>
                      </a:cubicBezTo>
                      <a:cubicBezTo>
                        <a:pt x="71666" y="344957"/>
                        <a:pt x="75725" y="344931"/>
                        <a:pt x="79745" y="344801"/>
                      </a:cubicBezTo>
                      <a:cubicBezTo>
                        <a:pt x="81911" y="344723"/>
                        <a:pt x="83739" y="346432"/>
                        <a:pt x="83804" y="348612"/>
                      </a:cubicBezTo>
                      <a:cubicBezTo>
                        <a:pt x="83869" y="350778"/>
                        <a:pt x="82173" y="352605"/>
                        <a:pt x="79993" y="352671"/>
                      </a:cubicBezTo>
                      <a:cubicBezTo>
                        <a:pt x="77291" y="352762"/>
                        <a:pt x="74564" y="352801"/>
                        <a:pt x="71862" y="352801"/>
                      </a:cubicBezTo>
                      <a:close/>
                      <a:moveTo>
                        <a:pt x="47653" y="351613"/>
                      </a:moveTo>
                      <a:cubicBezTo>
                        <a:pt x="47522" y="351613"/>
                        <a:pt x="47392" y="351613"/>
                        <a:pt x="47274" y="351600"/>
                      </a:cubicBezTo>
                      <a:cubicBezTo>
                        <a:pt x="43137" y="351196"/>
                        <a:pt x="38974" y="350700"/>
                        <a:pt x="34889" y="350100"/>
                      </a:cubicBezTo>
                      <a:cubicBezTo>
                        <a:pt x="32735" y="349786"/>
                        <a:pt x="31247" y="347789"/>
                        <a:pt x="31574" y="345636"/>
                      </a:cubicBezTo>
                      <a:cubicBezTo>
                        <a:pt x="31887" y="343483"/>
                        <a:pt x="33884" y="341995"/>
                        <a:pt x="36037" y="342321"/>
                      </a:cubicBezTo>
                      <a:cubicBezTo>
                        <a:pt x="40005" y="342908"/>
                        <a:pt x="44037" y="343391"/>
                        <a:pt x="48044" y="343783"/>
                      </a:cubicBezTo>
                      <a:cubicBezTo>
                        <a:pt x="50211" y="343992"/>
                        <a:pt x="51790" y="345910"/>
                        <a:pt x="51581" y="348077"/>
                      </a:cubicBezTo>
                      <a:cubicBezTo>
                        <a:pt x="51385" y="350113"/>
                        <a:pt x="49675" y="351626"/>
                        <a:pt x="47666" y="351626"/>
                      </a:cubicBezTo>
                      <a:close/>
                      <a:moveTo>
                        <a:pt x="99752" y="351235"/>
                      </a:moveTo>
                      <a:cubicBezTo>
                        <a:pt x="97768" y="351235"/>
                        <a:pt x="96072" y="349747"/>
                        <a:pt x="95850" y="347737"/>
                      </a:cubicBezTo>
                      <a:cubicBezTo>
                        <a:pt x="95615" y="345571"/>
                        <a:pt x="97168" y="343626"/>
                        <a:pt x="99321" y="343391"/>
                      </a:cubicBezTo>
                      <a:cubicBezTo>
                        <a:pt x="103302" y="342948"/>
                        <a:pt x="107335" y="342399"/>
                        <a:pt x="111302" y="341760"/>
                      </a:cubicBezTo>
                      <a:cubicBezTo>
                        <a:pt x="113443" y="341408"/>
                        <a:pt x="115466" y="342869"/>
                        <a:pt x="115805" y="345023"/>
                      </a:cubicBezTo>
                      <a:cubicBezTo>
                        <a:pt x="116144" y="347163"/>
                        <a:pt x="114683" y="349186"/>
                        <a:pt x="112542" y="349525"/>
                      </a:cubicBezTo>
                      <a:cubicBezTo>
                        <a:pt x="108444" y="350178"/>
                        <a:pt x="104294" y="350752"/>
                        <a:pt x="100183" y="351209"/>
                      </a:cubicBezTo>
                      <a:cubicBezTo>
                        <a:pt x="100039" y="351222"/>
                        <a:pt x="99883" y="351235"/>
                        <a:pt x="99739" y="351235"/>
                      </a:cubicBezTo>
                      <a:close/>
                      <a:moveTo>
                        <a:pt x="15834" y="346458"/>
                      </a:moveTo>
                      <a:cubicBezTo>
                        <a:pt x="15547" y="346458"/>
                        <a:pt x="15247" y="346432"/>
                        <a:pt x="14960" y="346354"/>
                      </a:cubicBezTo>
                      <a:cubicBezTo>
                        <a:pt x="10927" y="345427"/>
                        <a:pt x="6855" y="344396"/>
                        <a:pt x="2875" y="343274"/>
                      </a:cubicBezTo>
                      <a:cubicBezTo>
                        <a:pt x="786" y="342687"/>
                        <a:pt x="-440" y="340520"/>
                        <a:pt x="147" y="338419"/>
                      </a:cubicBezTo>
                      <a:cubicBezTo>
                        <a:pt x="734" y="336331"/>
                        <a:pt x="2901" y="335104"/>
                        <a:pt x="5002" y="335691"/>
                      </a:cubicBezTo>
                      <a:cubicBezTo>
                        <a:pt x="8865" y="336774"/>
                        <a:pt x="12806" y="337779"/>
                        <a:pt x="16722" y="338680"/>
                      </a:cubicBezTo>
                      <a:cubicBezTo>
                        <a:pt x="18836" y="339163"/>
                        <a:pt x="20167" y="341277"/>
                        <a:pt x="19684" y="343391"/>
                      </a:cubicBezTo>
                      <a:cubicBezTo>
                        <a:pt x="19267" y="345218"/>
                        <a:pt x="17648" y="346445"/>
                        <a:pt x="15847" y="346445"/>
                      </a:cubicBezTo>
                      <a:close/>
                      <a:moveTo>
                        <a:pt x="131492" y="345662"/>
                      </a:moveTo>
                      <a:cubicBezTo>
                        <a:pt x="129717" y="345662"/>
                        <a:pt x="128099" y="344448"/>
                        <a:pt x="127668" y="342647"/>
                      </a:cubicBezTo>
                      <a:cubicBezTo>
                        <a:pt x="127159" y="340533"/>
                        <a:pt x="128464" y="338406"/>
                        <a:pt x="130566" y="337897"/>
                      </a:cubicBezTo>
                      <a:cubicBezTo>
                        <a:pt x="134468" y="336957"/>
                        <a:pt x="138396" y="335913"/>
                        <a:pt x="142246" y="334778"/>
                      </a:cubicBezTo>
                      <a:cubicBezTo>
                        <a:pt x="144334" y="334177"/>
                        <a:pt x="146514" y="335365"/>
                        <a:pt x="147127" y="337453"/>
                      </a:cubicBezTo>
                      <a:cubicBezTo>
                        <a:pt x="147741" y="339541"/>
                        <a:pt x="146540" y="341721"/>
                        <a:pt x="144452" y="342334"/>
                      </a:cubicBezTo>
                      <a:cubicBezTo>
                        <a:pt x="140484" y="343496"/>
                        <a:pt x="136426" y="344579"/>
                        <a:pt x="132406" y="345545"/>
                      </a:cubicBezTo>
                      <a:cubicBezTo>
                        <a:pt x="132093" y="345623"/>
                        <a:pt x="131792" y="345649"/>
                        <a:pt x="131479" y="345649"/>
                      </a:cubicBezTo>
                      <a:close/>
                      <a:moveTo>
                        <a:pt x="162266" y="336148"/>
                      </a:moveTo>
                      <a:cubicBezTo>
                        <a:pt x="160674" y="336148"/>
                        <a:pt x="159186" y="335182"/>
                        <a:pt x="158586" y="333616"/>
                      </a:cubicBezTo>
                      <a:cubicBezTo>
                        <a:pt x="157816" y="331580"/>
                        <a:pt x="158834" y="329309"/>
                        <a:pt x="160870" y="328539"/>
                      </a:cubicBezTo>
                      <a:cubicBezTo>
                        <a:pt x="164616" y="327117"/>
                        <a:pt x="168374" y="325577"/>
                        <a:pt x="172055" y="323971"/>
                      </a:cubicBezTo>
                      <a:cubicBezTo>
                        <a:pt x="174038" y="323097"/>
                        <a:pt x="176362" y="324011"/>
                        <a:pt x="177236" y="325994"/>
                      </a:cubicBezTo>
                      <a:cubicBezTo>
                        <a:pt x="178110" y="327991"/>
                        <a:pt x="177197" y="330301"/>
                        <a:pt x="175213" y="331176"/>
                      </a:cubicBezTo>
                      <a:cubicBezTo>
                        <a:pt x="171415" y="332833"/>
                        <a:pt x="167526" y="334425"/>
                        <a:pt x="163663" y="335887"/>
                      </a:cubicBezTo>
                      <a:cubicBezTo>
                        <a:pt x="163206" y="336057"/>
                        <a:pt x="162736" y="336148"/>
                        <a:pt x="162266" y="336148"/>
                      </a:cubicBezTo>
                      <a:close/>
                      <a:moveTo>
                        <a:pt x="191592" y="322784"/>
                      </a:moveTo>
                      <a:cubicBezTo>
                        <a:pt x="190183" y="322784"/>
                        <a:pt x="188825" y="322027"/>
                        <a:pt x="188120" y="320709"/>
                      </a:cubicBezTo>
                      <a:cubicBezTo>
                        <a:pt x="187089" y="318790"/>
                        <a:pt x="187820" y="316415"/>
                        <a:pt x="189726" y="315384"/>
                      </a:cubicBezTo>
                      <a:cubicBezTo>
                        <a:pt x="193263" y="313492"/>
                        <a:pt x="196799" y="311482"/>
                        <a:pt x="200232" y="309420"/>
                      </a:cubicBezTo>
                      <a:cubicBezTo>
                        <a:pt x="202098" y="308297"/>
                        <a:pt x="204513" y="308898"/>
                        <a:pt x="205635" y="310764"/>
                      </a:cubicBezTo>
                      <a:cubicBezTo>
                        <a:pt x="206757" y="312630"/>
                        <a:pt x="206144" y="315045"/>
                        <a:pt x="204291" y="316167"/>
                      </a:cubicBezTo>
                      <a:cubicBezTo>
                        <a:pt x="200741" y="318294"/>
                        <a:pt x="197087" y="320369"/>
                        <a:pt x="193445" y="322327"/>
                      </a:cubicBezTo>
                      <a:cubicBezTo>
                        <a:pt x="192858" y="322640"/>
                        <a:pt x="192219" y="322797"/>
                        <a:pt x="191592" y="322797"/>
                      </a:cubicBezTo>
                      <a:close/>
                      <a:moveTo>
                        <a:pt x="218947" y="305778"/>
                      </a:moveTo>
                      <a:cubicBezTo>
                        <a:pt x="217720" y="305778"/>
                        <a:pt x="216506" y="305204"/>
                        <a:pt x="215736" y="304134"/>
                      </a:cubicBezTo>
                      <a:cubicBezTo>
                        <a:pt x="214470" y="302372"/>
                        <a:pt x="214888" y="299905"/>
                        <a:pt x="216650" y="298639"/>
                      </a:cubicBezTo>
                      <a:cubicBezTo>
                        <a:pt x="219913" y="296303"/>
                        <a:pt x="223162" y="293863"/>
                        <a:pt x="226295" y="291383"/>
                      </a:cubicBezTo>
                      <a:cubicBezTo>
                        <a:pt x="228004" y="290039"/>
                        <a:pt x="230471" y="290326"/>
                        <a:pt x="231815" y="292023"/>
                      </a:cubicBezTo>
                      <a:cubicBezTo>
                        <a:pt x="233160" y="293732"/>
                        <a:pt x="232872" y="296199"/>
                        <a:pt x="231176" y="297543"/>
                      </a:cubicBezTo>
                      <a:cubicBezTo>
                        <a:pt x="227939" y="300101"/>
                        <a:pt x="224585" y="302620"/>
                        <a:pt x="221218" y="305021"/>
                      </a:cubicBezTo>
                      <a:cubicBezTo>
                        <a:pt x="220526" y="305517"/>
                        <a:pt x="219730" y="305752"/>
                        <a:pt x="218934" y="305752"/>
                      </a:cubicBezTo>
                      <a:close/>
                      <a:moveTo>
                        <a:pt x="243900" y="285432"/>
                      </a:moveTo>
                      <a:cubicBezTo>
                        <a:pt x="242843" y="285432"/>
                        <a:pt x="241786" y="285014"/>
                        <a:pt x="241016" y="284179"/>
                      </a:cubicBezTo>
                      <a:cubicBezTo>
                        <a:pt x="239541" y="282587"/>
                        <a:pt x="239633" y="280094"/>
                        <a:pt x="241225" y="278619"/>
                      </a:cubicBezTo>
                      <a:cubicBezTo>
                        <a:pt x="244161" y="275892"/>
                        <a:pt x="247072" y="273059"/>
                        <a:pt x="249878" y="270188"/>
                      </a:cubicBezTo>
                      <a:cubicBezTo>
                        <a:pt x="251392" y="268635"/>
                        <a:pt x="253884" y="268609"/>
                        <a:pt x="255438" y="270123"/>
                      </a:cubicBezTo>
                      <a:cubicBezTo>
                        <a:pt x="256991" y="271637"/>
                        <a:pt x="257017" y="274130"/>
                        <a:pt x="255503" y="275683"/>
                      </a:cubicBezTo>
                      <a:cubicBezTo>
                        <a:pt x="252605" y="278645"/>
                        <a:pt x="249604" y="281569"/>
                        <a:pt x="246576" y="284375"/>
                      </a:cubicBezTo>
                      <a:cubicBezTo>
                        <a:pt x="245819" y="285079"/>
                        <a:pt x="244853" y="285419"/>
                        <a:pt x="243900" y="285419"/>
                      </a:cubicBezTo>
                      <a:close/>
                      <a:moveTo>
                        <a:pt x="266061" y="262071"/>
                      </a:moveTo>
                      <a:cubicBezTo>
                        <a:pt x="265174" y="262071"/>
                        <a:pt x="264273" y="261770"/>
                        <a:pt x="263542" y="261157"/>
                      </a:cubicBezTo>
                      <a:cubicBezTo>
                        <a:pt x="261872" y="259760"/>
                        <a:pt x="261650" y="257281"/>
                        <a:pt x="263046" y="255610"/>
                      </a:cubicBezTo>
                      <a:cubicBezTo>
                        <a:pt x="265617" y="252530"/>
                        <a:pt x="268149" y="249346"/>
                        <a:pt x="270564" y="246148"/>
                      </a:cubicBezTo>
                      <a:cubicBezTo>
                        <a:pt x="271869" y="244413"/>
                        <a:pt x="274348" y="244073"/>
                        <a:pt x="276071" y="245378"/>
                      </a:cubicBezTo>
                      <a:cubicBezTo>
                        <a:pt x="277807" y="246683"/>
                        <a:pt x="278146" y="249150"/>
                        <a:pt x="276841" y="250886"/>
                      </a:cubicBezTo>
                      <a:cubicBezTo>
                        <a:pt x="274348" y="254188"/>
                        <a:pt x="271738" y="257477"/>
                        <a:pt x="269089" y="260648"/>
                      </a:cubicBezTo>
                      <a:cubicBezTo>
                        <a:pt x="268306" y="261575"/>
                        <a:pt x="267196" y="262057"/>
                        <a:pt x="266061" y="262057"/>
                      </a:cubicBezTo>
                      <a:close/>
                      <a:moveTo>
                        <a:pt x="285089" y="236086"/>
                      </a:moveTo>
                      <a:cubicBezTo>
                        <a:pt x="284359" y="236086"/>
                        <a:pt x="283628" y="235890"/>
                        <a:pt x="282975" y="235460"/>
                      </a:cubicBezTo>
                      <a:cubicBezTo>
                        <a:pt x="281148" y="234285"/>
                        <a:pt x="280613" y="231858"/>
                        <a:pt x="281774" y="230030"/>
                      </a:cubicBezTo>
                      <a:cubicBezTo>
                        <a:pt x="283941" y="226650"/>
                        <a:pt x="286042" y="223166"/>
                        <a:pt x="288039" y="219694"/>
                      </a:cubicBezTo>
                      <a:cubicBezTo>
                        <a:pt x="289122" y="217815"/>
                        <a:pt x="291524" y="217162"/>
                        <a:pt x="293403" y="218232"/>
                      </a:cubicBezTo>
                      <a:cubicBezTo>
                        <a:pt x="295282" y="219315"/>
                        <a:pt x="295935" y="221717"/>
                        <a:pt x="294865" y="223596"/>
                      </a:cubicBezTo>
                      <a:cubicBezTo>
                        <a:pt x="292803" y="227185"/>
                        <a:pt x="290636" y="230774"/>
                        <a:pt x="288404" y="234259"/>
                      </a:cubicBezTo>
                      <a:cubicBezTo>
                        <a:pt x="287647" y="235433"/>
                        <a:pt x="286381" y="236073"/>
                        <a:pt x="285089" y="236073"/>
                      </a:cubicBezTo>
                      <a:close/>
                      <a:moveTo>
                        <a:pt x="300685" y="207896"/>
                      </a:moveTo>
                      <a:cubicBezTo>
                        <a:pt x="300124" y="207896"/>
                        <a:pt x="299550" y="207778"/>
                        <a:pt x="299002" y="207517"/>
                      </a:cubicBezTo>
                      <a:cubicBezTo>
                        <a:pt x="297044" y="206591"/>
                        <a:pt x="296196" y="204242"/>
                        <a:pt x="297122" y="202284"/>
                      </a:cubicBezTo>
                      <a:cubicBezTo>
                        <a:pt x="298845" y="198643"/>
                        <a:pt x="300490" y="194923"/>
                        <a:pt x="302030" y="191230"/>
                      </a:cubicBezTo>
                      <a:cubicBezTo>
                        <a:pt x="302865" y="189220"/>
                        <a:pt x="305162" y="188267"/>
                        <a:pt x="307172" y="189102"/>
                      </a:cubicBezTo>
                      <a:cubicBezTo>
                        <a:pt x="309182" y="189938"/>
                        <a:pt x="310134" y="192235"/>
                        <a:pt x="309299" y="194245"/>
                      </a:cubicBezTo>
                      <a:cubicBezTo>
                        <a:pt x="307720" y="198055"/>
                        <a:pt x="306010" y="201892"/>
                        <a:pt x="304235" y="205651"/>
                      </a:cubicBezTo>
                      <a:cubicBezTo>
                        <a:pt x="303570" y="207074"/>
                        <a:pt x="302147" y="207909"/>
                        <a:pt x="300672" y="207909"/>
                      </a:cubicBezTo>
                      <a:close/>
                      <a:moveTo>
                        <a:pt x="312588" y="177944"/>
                      </a:moveTo>
                      <a:cubicBezTo>
                        <a:pt x="312183" y="177944"/>
                        <a:pt x="311779" y="177879"/>
                        <a:pt x="311374" y="177748"/>
                      </a:cubicBezTo>
                      <a:cubicBezTo>
                        <a:pt x="309312" y="177069"/>
                        <a:pt x="308177" y="174851"/>
                        <a:pt x="308855" y="172789"/>
                      </a:cubicBezTo>
                      <a:cubicBezTo>
                        <a:pt x="310095" y="168978"/>
                        <a:pt x="311257" y="165076"/>
                        <a:pt x="312314" y="161199"/>
                      </a:cubicBezTo>
                      <a:cubicBezTo>
                        <a:pt x="312888" y="159098"/>
                        <a:pt x="315055" y="157871"/>
                        <a:pt x="317143" y="158433"/>
                      </a:cubicBezTo>
                      <a:cubicBezTo>
                        <a:pt x="319244" y="159007"/>
                        <a:pt x="320471" y="161160"/>
                        <a:pt x="319909" y="163261"/>
                      </a:cubicBezTo>
                      <a:cubicBezTo>
                        <a:pt x="318826" y="167268"/>
                        <a:pt x="317612" y="171301"/>
                        <a:pt x="316333" y="175229"/>
                      </a:cubicBezTo>
                      <a:cubicBezTo>
                        <a:pt x="315798" y="176887"/>
                        <a:pt x="314245" y="177944"/>
                        <a:pt x="312588" y="177944"/>
                      </a:cubicBezTo>
                      <a:close/>
                      <a:moveTo>
                        <a:pt x="320588" y="146713"/>
                      </a:moveTo>
                      <a:cubicBezTo>
                        <a:pt x="320340" y="146713"/>
                        <a:pt x="320105" y="146687"/>
                        <a:pt x="319857" y="146648"/>
                      </a:cubicBezTo>
                      <a:cubicBezTo>
                        <a:pt x="317717" y="146243"/>
                        <a:pt x="316320" y="144181"/>
                        <a:pt x="316725" y="142054"/>
                      </a:cubicBezTo>
                      <a:cubicBezTo>
                        <a:pt x="317469" y="138099"/>
                        <a:pt x="318135" y="134079"/>
                        <a:pt x="318683" y="130112"/>
                      </a:cubicBezTo>
                      <a:cubicBezTo>
                        <a:pt x="318983" y="127959"/>
                        <a:pt x="320967" y="126458"/>
                        <a:pt x="323120" y="126758"/>
                      </a:cubicBezTo>
                      <a:cubicBezTo>
                        <a:pt x="325273" y="127058"/>
                        <a:pt x="326774" y="129042"/>
                        <a:pt x="326474" y="131195"/>
                      </a:cubicBezTo>
                      <a:cubicBezTo>
                        <a:pt x="325913" y="135293"/>
                        <a:pt x="325234" y="139443"/>
                        <a:pt x="324464" y="143528"/>
                      </a:cubicBezTo>
                      <a:cubicBezTo>
                        <a:pt x="324112" y="145421"/>
                        <a:pt x="322454" y="146739"/>
                        <a:pt x="320601" y="146739"/>
                      </a:cubicBezTo>
                      <a:close/>
                      <a:moveTo>
                        <a:pt x="324516" y="114712"/>
                      </a:moveTo>
                      <a:cubicBezTo>
                        <a:pt x="324438" y="114712"/>
                        <a:pt x="324360" y="114712"/>
                        <a:pt x="324282" y="114712"/>
                      </a:cubicBezTo>
                      <a:cubicBezTo>
                        <a:pt x="322115" y="114581"/>
                        <a:pt x="320458" y="112728"/>
                        <a:pt x="320575" y="110562"/>
                      </a:cubicBezTo>
                      <a:cubicBezTo>
                        <a:pt x="320810" y="106555"/>
                        <a:pt x="320940" y="102496"/>
                        <a:pt x="320980" y="98476"/>
                      </a:cubicBezTo>
                      <a:cubicBezTo>
                        <a:pt x="321006" y="96310"/>
                        <a:pt x="322755" y="94574"/>
                        <a:pt x="324908" y="94574"/>
                      </a:cubicBezTo>
                      <a:lnTo>
                        <a:pt x="324947" y="94574"/>
                      </a:lnTo>
                      <a:cubicBezTo>
                        <a:pt x="327127" y="94600"/>
                        <a:pt x="328862" y="96375"/>
                        <a:pt x="328849" y="98542"/>
                      </a:cubicBezTo>
                      <a:cubicBezTo>
                        <a:pt x="328810" y="102679"/>
                        <a:pt x="328667" y="106881"/>
                        <a:pt x="328432" y="111005"/>
                      </a:cubicBezTo>
                      <a:cubicBezTo>
                        <a:pt x="328314" y="113093"/>
                        <a:pt x="326578" y="114712"/>
                        <a:pt x="324503" y="114712"/>
                      </a:cubicBezTo>
                      <a:close/>
                      <a:moveTo>
                        <a:pt x="324308" y="82489"/>
                      </a:moveTo>
                      <a:cubicBezTo>
                        <a:pt x="322259" y="82489"/>
                        <a:pt x="320536" y="80910"/>
                        <a:pt x="320392" y="78835"/>
                      </a:cubicBezTo>
                      <a:cubicBezTo>
                        <a:pt x="320105" y="74828"/>
                        <a:pt x="319727" y="70769"/>
                        <a:pt x="319257" y="66788"/>
                      </a:cubicBezTo>
                      <a:cubicBezTo>
                        <a:pt x="318996" y="64635"/>
                        <a:pt x="320536" y="62677"/>
                        <a:pt x="322702" y="62416"/>
                      </a:cubicBezTo>
                      <a:cubicBezTo>
                        <a:pt x="324869" y="62155"/>
                        <a:pt x="326813" y="63695"/>
                        <a:pt x="327074" y="65862"/>
                      </a:cubicBezTo>
                      <a:cubicBezTo>
                        <a:pt x="327570" y="69973"/>
                        <a:pt x="327962" y="74149"/>
                        <a:pt x="328249" y="78273"/>
                      </a:cubicBezTo>
                      <a:cubicBezTo>
                        <a:pt x="328406" y="80440"/>
                        <a:pt x="326774" y="82319"/>
                        <a:pt x="324595" y="82476"/>
                      </a:cubicBezTo>
                      <a:cubicBezTo>
                        <a:pt x="324503" y="82476"/>
                        <a:pt x="324412" y="82476"/>
                        <a:pt x="324308" y="82476"/>
                      </a:cubicBezTo>
                      <a:close/>
                      <a:moveTo>
                        <a:pt x="320014" y="50553"/>
                      </a:moveTo>
                      <a:cubicBezTo>
                        <a:pt x="318174" y="50553"/>
                        <a:pt x="316529" y="49261"/>
                        <a:pt x="316164" y="47382"/>
                      </a:cubicBezTo>
                      <a:cubicBezTo>
                        <a:pt x="316007" y="46559"/>
                        <a:pt x="315838" y="45750"/>
                        <a:pt x="315655" y="44928"/>
                      </a:cubicBezTo>
                      <a:cubicBezTo>
                        <a:pt x="315002" y="41822"/>
                        <a:pt x="314284" y="38677"/>
                        <a:pt x="313515" y="35584"/>
                      </a:cubicBezTo>
                      <a:cubicBezTo>
                        <a:pt x="312992" y="33469"/>
                        <a:pt x="314271" y="31342"/>
                        <a:pt x="316373" y="30820"/>
                      </a:cubicBezTo>
                      <a:cubicBezTo>
                        <a:pt x="318474" y="30285"/>
                        <a:pt x="320614" y="31577"/>
                        <a:pt x="321149" y="33691"/>
                      </a:cubicBezTo>
                      <a:cubicBezTo>
                        <a:pt x="321945" y="36889"/>
                        <a:pt x="322689" y="40125"/>
                        <a:pt x="323355" y="43323"/>
                      </a:cubicBezTo>
                      <a:cubicBezTo>
                        <a:pt x="323538" y="44171"/>
                        <a:pt x="323707" y="45006"/>
                        <a:pt x="323877" y="45855"/>
                      </a:cubicBezTo>
                      <a:cubicBezTo>
                        <a:pt x="324295" y="47982"/>
                        <a:pt x="322924" y="50057"/>
                        <a:pt x="320784" y="50488"/>
                      </a:cubicBezTo>
                      <a:cubicBezTo>
                        <a:pt x="320523" y="50540"/>
                        <a:pt x="320262" y="50566"/>
                        <a:pt x="320014" y="50566"/>
                      </a:cubicBezTo>
                      <a:close/>
                      <a:moveTo>
                        <a:pt x="311740" y="19413"/>
                      </a:moveTo>
                      <a:cubicBezTo>
                        <a:pt x="310095" y="19413"/>
                        <a:pt x="308555" y="18369"/>
                        <a:pt x="308007" y="16725"/>
                      </a:cubicBezTo>
                      <a:cubicBezTo>
                        <a:pt x="306728" y="12914"/>
                        <a:pt x="305345" y="9090"/>
                        <a:pt x="303896" y="5357"/>
                      </a:cubicBezTo>
                      <a:cubicBezTo>
                        <a:pt x="303100" y="3334"/>
                        <a:pt x="304105" y="1051"/>
                        <a:pt x="306128" y="268"/>
                      </a:cubicBezTo>
                      <a:cubicBezTo>
                        <a:pt x="308150" y="-516"/>
                        <a:pt x="310434" y="476"/>
                        <a:pt x="311218" y="2512"/>
                      </a:cubicBezTo>
                      <a:cubicBezTo>
                        <a:pt x="312718" y="6375"/>
                        <a:pt x="314154" y="10317"/>
                        <a:pt x="315459" y="14245"/>
                      </a:cubicBezTo>
                      <a:cubicBezTo>
                        <a:pt x="316151" y="16307"/>
                        <a:pt x="315041" y="18539"/>
                        <a:pt x="312979" y="19231"/>
                      </a:cubicBezTo>
                      <a:cubicBezTo>
                        <a:pt x="312562" y="19374"/>
                        <a:pt x="312144" y="19439"/>
                        <a:pt x="311726" y="1943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3" name="Forme libre : forme 5980">
                  <a:extLst>
                    <a:ext uri="{FF2B5EF4-FFF2-40B4-BE49-F238E27FC236}">
                      <a16:creationId xmlns:a16="http://schemas.microsoft.com/office/drawing/2014/main" id="{62760BA7-BF0C-EC88-C5CF-1323E02B3CF8}"/>
                    </a:ext>
                  </a:extLst>
                </p:cNvPr>
                <p:cNvSpPr/>
                <p:nvPr/>
              </p:nvSpPr>
              <p:spPr>
                <a:xfrm>
                  <a:off x="1393939" y="2005461"/>
                  <a:ext cx="13737" cy="10117"/>
                </a:xfrm>
                <a:custGeom>
                  <a:avLst/>
                  <a:gdLst>
                    <a:gd name="connsiteX0" fmla="*/ 9804 w 13737"/>
                    <a:gd name="connsiteY0" fmla="*/ 10117 h 10117"/>
                    <a:gd name="connsiteX1" fmla="*/ 8447 w 13737"/>
                    <a:gd name="connsiteY1" fmla="*/ 9869 h 10117"/>
                    <a:gd name="connsiteX2" fmla="*/ 2482 w 13737"/>
                    <a:gd name="connsiteY2" fmla="*/ 7585 h 10117"/>
                    <a:gd name="connsiteX3" fmla="*/ 277 w 13737"/>
                    <a:gd name="connsiteY3" fmla="*/ 2482 h 10117"/>
                    <a:gd name="connsiteX4" fmla="*/ 5380 w 13737"/>
                    <a:gd name="connsiteY4" fmla="*/ 277 h 10117"/>
                    <a:gd name="connsiteX5" fmla="*/ 11161 w 13737"/>
                    <a:gd name="connsiteY5" fmla="*/ 2495 h 10117"/>
                    <a:gd name="connsiteX6" fmla="*/ 13497 w 13737"/>
                    <a:gd name="connsiteY6" fmla="*/ 7546 h 10117"/>
                    <a:gd name="connsiteX7" fmla="*/ 9804 w 13737"/>
                    <a:gd name="connsiteY7" fmla="*/ 10117 h 10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737" h="10117">
                      <a:moveTo>
                        <a:pt x="9804" y="10117"/>
                      </a:moveTo>
                      <a:cubicBezTo>
                        <a:pt x="9347" y="10117"/>
                        <a:pt x="8890" y="10039"/>
                        <a:pt x="8447" y="9869"/>
                      </a:cubicBezTo>
                      <a:cubicBezTo>
                        <a:pt x="6450" y="9125"/>
                        <a:pt x="4466" y="8368"/>
                        <a:pt x="2482" y="7585"/>
                      </a:cubicBezTo>
                      <a:cubicBezTo>
                        <a:pt x="459" y="6789"/>
                        <a:pt x="-519" y="4492"/>
                        <a:pt x="277" y="2482"/>
                      </a:cubicBezTo>
                      <a:cubicBezTo>
                        <a:pt x="1073" y="459"/>
                        <a:pt x="3370" y="-519"/>
                        <a:pt x="5380" y="277"/>
                      </a:cubicBezTo>
                      <a:cubicBezTo>
                        <a:pt x="7298" y="1034"/>
                        <a:pt x="9230" y="1778"/>
                        <a:pt x="11161" y="2495"/>
                      </a:cubicBezTo>
                      <a:cubicBezTo>
                        <a:pt x="13197" y="3252"/>
                        <a:pt x="14241" y="5510"/>
                        <a:pt x="13497" y="7546"/>
                      </a:cubicBezTo>
                      <a:cubicBezTo>
                        <a:pt x="12910" y="9138"/>
                        <a:pt x="11409" y="10117"/>
                        <a:pt x="9804" y="1011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37" name="Graphique 4356">
                <a:extLst>
                  <a:ext uri="{FF2B5EF4-FFF2-40B4-BE49-F238E27FC236}">
                    <a16:creationId xmlns:a16="http://schemas.microsoft.com/office/drawing/2014/main" id="{AEF2C77D-07D8-13A9-1D6C-ACCEC9C7A81A}"/>
                  </a:ext>
                </a:extLst>
              </p:cNvPr>
              <p:cNvGrpSpPr/>
              <p:nvPr/>
            </p:nvGrpSpPr>
            <p:grpSpPr>
              <a:xfrm>
                <a:off x="1295218" y="1576966"/>
                <a:ext cx="390825" cy="390838"/>
                <a:chOff x="1295218" y="1576966"/>
                <a:chExt cx="390825" cy="390838"/>
              </a:xfrm>
            </p:grpSpPr>
            <p:sp>
              <p:nvSpPr>
                <p:cNvPr id="38" name="Forme libre : forme 5982">
                  <a:extLst>
                    <a:ext uri="{FF2B5EF4-FFF2-40B4-BE49-F238E27FC236}">
                      <a16:creationId xmlns:a16="http://schemas.microsoft.com/office/drawing/2014/main" id="{6C132FA1-A517-020F-60AA-DA4A320FE040}"/>
                    </a:ext>
                  </a:extLst>
                </p:cNvPr>
                <p:cNvSpPr/>
                <p:nvPr/>
              </p:nvSpPr>
              <p:spPr>
                <a:xfrm>
                  <a:off x="1295218" y="1576966"/>
                  <a:ext cx="390825" cy="390838"/>
                </a:xfrm>
                <a:custGeom>
                  <a:avLst/>
                  <a:gdLst>
                    <a:gd name="connsiteX0" fmla="*/ 102065 w 390825"/>
                    <a:gd name="connsiteY0" fmla="*/ 367470 h 390838"/>
                    <a:gd name="connsiteX1" fmla="*/ 105589 w 390825"/>
                    <a:gd name="connsiteY1" fmla="*/ 367444 h 390838"/>
                    <a:gd name="connsiteX2" fmla="*/ 135463 w 390825"/>
                    <a:gd name="connsiteY2" fmla="*/ 345740 h 390838"/>
                    <a:gd name="connsiteX3" fmla="*/ 186349 w 390825"/>
                    <a:gd name="connsiteY3" fmla="*/ 357017 h 390838"/>
                    <a:gd name="connsiteX4" fmla="*/ 204268 w 390825"/>
                    <a:gd name="connsiteY4" fmla="*/ 389279 h 390838"/>
                    <a:gd name="connsiteX5" fmla="*/ 207452 w 390825"/>
                    <a:gd name="connsiteY5" fmla="*/ 390793 h 390838"/>
                    <a:gd name="connsiteX6" fmla="*/ 251068 w 390825"/>
                    <a:gd name="connsiteY6" fmla="*/ 383092 h 390838"/>
                    <a:gd name="connsiteX7" fmla="*/ 253535 w 390825"/>
                    <a:gd name="connsiteY7" fmla="*/ 380574 h 390838"/>
                    <a:gd name="connsiteX8" fmla="*/ 259317 w 390825"/>
                    <a:gd name="connsiteY8" fmla="*/ 344122 h 390838"/>
                    <a:gd name="connsiteX9" fmla="*/ 303246 w 390825"/>
                    <a:gd name="connsiteY9" fmla="*/ 316089 h 390838"/>
                    <a:gd name="connsiteX10" fmla="*/ 338745 w 390825"/>
                    <a:gd name="connsiteY10" fmla="*/ 326242 h 390838"/>
                    <a:gd name="connsiteX11" fmla="*/ 342060 w 390825"/>
                    <a:gd name="connsiteY11" fmla="*/ 325068 h 390838"/>
                    <a:gd name="connsiteX12" fmla="*/ 367457 w 390825"/>
                    <a:gd name="connsiteY12" fmla="*/ 288773 h 390838"/>
                    <a:gd name="connsiteX13" fmla="*/ 367431 w 390825"/>
                    <a:gd name="connsiteY13" fmla="*/ 285249 h 390838"/>
                    <a:gd name="connsiteX14" fmla="*/ 345727 w 390825"/>
                    <a:gd name="connsiteY14" fmla="*/ 255375 h 390838"/>
                    <a:gd name="connsiteX15" fmla="*/ 357004 w 390825"/>
                    <a:gd name="connsiteY15" fmla="*/ 204490 h 390838"/>
                    <a:gd name="connsiteX16" fmla="*/ 389266 w 390825"/>
                    <a:gd name="connsiteY16" fmla="*/ 186570 h 390838"/>
                    <a:gd name="connsiteX17" fmla="*/ 390780 w 390825"/>
                    <a:gd name="connsiteY17" fmla="*/ 183386 h 390838"/>
                    <a:gd name="connsiteX18" fmla="*/ 383079 w 390825"/>
                    <a:gd name="connsiteY18" fmla="*/ 139770 h 390838"/>
                    <a:gd name="connsiteX19" fmla="*/ 380561 w 390825"/>
                    <a:gd name="connsiteY19" fmla="*/ 137303 h 390838"/>
                    <a:gd name="connsiteX20" fmla="*/ 344109 w 390825"/>
                    <a:gd name="connsiteY20" fmla="*/ 131521 h 390838"/>
                    <a:gd name="connsiteX21" fmla="*/ 316076 w 390825"/>
                    <a:gd name="connsiteY21" fmla="*/ 87592 h 390838"/>
                    <a:gd name="connsiteX22" fmla="*/ 326229 w 390825"/>
                    <a:gd name="connsiteY22" fmla="*/ 52080 h 390838"/>
                    <a:gd name="connsiteX23" fmla="*/ 325055 w 390825"/>
                    <a:gd name="connsiteY23" fmla="*/ 48765 h 390838"/>
                    <a:gd name="connsiteX24" fmla="*/ 288760 w 390825"/>
                    <a:gd name="connsiteY24" fmla="*/ 23368 h 390838"/>
                    <a:gd name="connsiteX25" fmla="*/ 285236 w 390825"/>
                    <a:gd name="connsiteY25" fmla="*/ 23394 h 390838"/>
                    <a:gd name="connsiteX26" fmla="*/ 255362 w 390825"/>
                    <a:gd name="connsiteY26" fmla="*/ 45098 h 390838"/>
                    <a:gd name="connsiteX27" fmla="*/ 204476 w 390825"/>
                    <a:gd name="connsiteY27" fmla="*/ 33822 h 390838"/>
                    <a:gd name="connsiteX28" fmla="*/ 186557 w 390825"/>
                    <a:gd name="connsiteY28" fmla="*/ 1560 h 390838"/>
                    <a:gd name="connsiteX29" fmla="*/ 183373 w 390825"/>
                    <a:gd name="connsiteY29" fmla="*/ 46 h 390838"/>
                    <a:gd name="connsiteX30" fmla="*/ 139757 w 390825"/>
                    <a:gd name="connsiteY30" fmla="*/ 7746 h 390838"/>
                    <a:gd name="connsiteX31" fmla="*/ 137290 w 390825"/>
                    <a:gd name="connsiteY31" fmla="*/ 10265 h 390838"/>
                    <a:gd name="connsiteX32" fmla="*/ 131508 w 390825"/>
                    <a:gd name="connsiteY32" fmla="*/ 46716 h 390838"/>
                    <a:gd name="connsiteX33" fmla="*/ 87579 w 390825"/>
                    <a:gd name="connsiteY33" fmla="*/ 74750 h 390838"/>
                    <a:gd name="connsiteX34" fmla="*/ 52080 w 390825"/>
                    <a:gd name="connsiteY34" fmla="*/ 64596 h 390838"/>
                    <a:gd name="connsiteX35" fmla="*/ 48765 w 390825"/>
                    <a:gd name="connsiteY35" fmla="*/ 65770 h 390838"/>
                    <a:gd name="connsiteX36" fmla="*/ 23368 w 390825"/>
                    <a:gd name="connsiteY36" fmla="*/ 102065 h 390838"/>
                    <a:gd name="connsiteX37" fmla="*/ 23394 w 390825"/>
                    <a:gd name="connsiteY37" fmla="*/ 105589 h 390838"/>
                    <a:gd name="connsiteX38" fmla="*/ 45098 w 390825"/>
                    <a:gd name="connsiteY38" fmla="*/ 135463 h 390838"/>
                    <a:gd name="connsiteX39" fmla="*/ 33822 w 390825"/>
                    <a:gd name="connsiteY39" fmla="*/ 186349 h 390838"/>
                    <a:gd name="connsiteX40" fmla="*/ 1560 w 390825"/>
                    <a:gd name="connsiteY40" fmla="*/ 204268 h 390838"/>
                    <a:gd name="connsiteX41" fmla="*/ 46 w 390825"/>
                    <a:gd name="connsiteY41" fmla="*/ 207452 h 390838"/>
                    <a:gd name="connsiteX42" fmla="*/ 7746 w 390825"/>
                    <a:gd name="connsiteY42" fmla="*/ 251069 h 390838"/>
                    <a:gd name="connsiteX43" fmla="*/ 10265 w 390825"/>
                    <a:gd name="connsiteY43" fmla="*/ 253535 h 390838"/>
                    <a:gd name="connsiteX44" fmla="*/ 46716 w 390825"/>
                    <a:gd name="connsiteY44" fmla="*/ 259317 h 390838"/>
                    <a:gd name="connsiteX45" fmla="*/ 74750 w 390825"/>
                    <a:gd name="connsiteY45" fmla="*/ 303246 h 390838"/>
                    <a:gd name="connsiteX46" fmla="*/ 64596 w 390825"/>
                    <a:gd name="connsiteY46" fmla="*/ 338745 h 390838"/>
                    <a:gd name="connsiteX47" fmla="*/ 65770 w 390825"/>
                    <a:gd name="connsiteY47" fmla="*/ 342060 h 390838"/>
                    <a:gd name="connsiteX48" fmla="*/ 102065 w 390825"/>
                    <a:gd name="connsiteY48" fmla="*/ 367457 h 390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</a:cxnLst>
                  <a:rect l="l" t="t" r="r" b="b"/>
                  <a:pathLst>
                    <a:path w="390825" h="390838">
                      <a:moveTo>
                        <a:pt x="102065" y="367470"/>
                      </a:moveTo>
                      <a:cubicBezTo>
                        <a:pt x="103122" y="368214"/>
                        <a:pt x="104545" y="368201"/>
                        <a:pt x="105589" y="367444"/>
                      </a:cubicBezTo>
                      <a:lnTo>
                        <a:pt x="135463" y="345740"/>
                      </a:lnTo>
                      <a:cubicBezTo>
                        <a:pt x="151476" y="352149"/>
                        <a:pt x="168625" y="356038"/>
                        <a:pt x="186349" y="357017"/>
                      </a:cubicBezTo>
                      <a:lnTo>
                        <a:pt x="204268" y="389279"/>
                      </a:lnTo>
                      <a:cubicBezTo>
                        <a:pt x="204894" y="390414"/>
                        <a:pt x="206173" y="391014"/>
                        <a:pt x="207452" y="390793"/>
                      </a:cubicBezTo>
                      <a:lnTo>
                        <a:pt x="251068" y="383092"/>
                      </a:lnTo>
                      <a:cubicBezTo>
                        <a:pt x="252348" y="382871"/>
                        <a:pt x="253339" y="381853"/>
                        <a:pt x="253535" y="380574"/>
                      </a:cubicBezTo>
                      <a:lnTo>
                        <a:pt x="259317" y="344122"/>
                      </a:lnTo>
                      <a:cubicBezTo>
                        <a:pt x="275630" y="337127"/>
                        <a:pt x="290404" y="327600"/>
                        <a:pt x="303246" y="316089"/>
                      </a:cubicBezTo>
                      <a:lnTo>
                        <a:pt x="338745" y="326242"/>
                      </a:lnTo>
                      <a:cubicBezTo>
                        <a:pt x="339985" y="326595"/>
                        <a:pt x="341329" y="326125"/>
                        <a:pt x="342060" y="325068"/>
                      </a:cubicBezTo>
                      <a:lnTo>
                        <a:pt x="367457" y="288773"/>
                      </a:lnTo>
                      <a:cubicBezTo>
                        <a:pt x="368201" y="287716"/>
                        <a:pt x="368188" y="286293"/>
                        <a:pt x="367431" y="285249"/>
                      </a:cubicBezTo>
                      <a:lnTo>
                        <a:pt x="345727" y="255375"/>
                      </a:lnTo>
                      <a:cubicBezTo>
                        <a:pt x="352135" y="239362"/>
                        <a:pt x="356025" y="222213"/>
                        <a:pt x="357004" y="204490"/>
                      </a:cubicBezTo>
                      <a:lnTo>
                        <a:pt x="389266" y="186570"/>
                      </a:lnTo>
                      <a:cubicBezTo>
                        <a:pt x="390401" y="185944"/>
                        <a:pt x="391001" y="184665"/>
                        <a:pt x="390780" y="183386"/>
                      </a:cubicBezTo>
                      <a:lnTo>
                        <a:pt x="383079" y="139770"/>
                      </a:lnTo>
                      <a:cubicBezTo>
                        <a:pt x="382858" y="138491"/>
                        <a:pt x="381840" y="137499"/>
                        <a:pt x="380561" y="137303"/>
                      </a:cubicBezTo>
                      <a:lnTo>
                        <a:pt x="344109" y="131521"/>
                      </a:lnTo>
                      <a:cubicBezTo>
                        <a:pt x="337114" y="115208"/>
                        <a:pt x="327587" y="100434"/>
                        <a:pt x="316076" y="87592"/>
                      </a:cubicBezTo>
                      <a:lnTo>
                        <a:pt x="326229" y="52080"/>
                      </a:lnTo>
                      <a:cubicBezTo>
                        <a:pt x="326582" y="50840"/>
                        <a:pt x="326112" y="49509"/>
                        <a:pt x="325055" y="48765"/>
                      </a:cubicBezTo>
                      <a:lnTo>
                        <a:pt x="288760" y="23368"/>
                      </a:lnTo>
                      <a:cubicBezTo>
                        <a:pt x="287703" y="22624"/>
                        <a:pt x="286280" y="22637"/>
                        <a:pt x="285236" y="23394"/>
                      </a:cubicBezTo>
                      <a:lnTo>
                        <a:pt x="255362" y="45098"/>
                      </a:lnTo>
                      <a:cubicBezTo>
                        <a:pt x="239349" y="38690"/>
                        <a:pt x="222200" y="34800"/>
                        <a:pt x="204476" y="33822"/>
                      </a:cubicBezTo>
                      <a:lnTo>
                        <a:pt x="186557" y="1560"/>
                      </a:lnTo>
                      <a:cubicBezTo>
                        <a:pt x="185931" y="424"/>
                        <a:pt x="184652" y="-176"/>
                        <a:pt x="183373" y="46"/>
                      </a:cubicBezTo>
                      <a:lnTo>
                        <a:pt x="139757" y="7746"/>
                      </a:lnTo>
                      <a:cubicBezTo>
                        <a:pt x="138478" y="7968"/>
                        <a:pt x="137486" y="8986"/>
                        <a:pt x="137290" y="10265"/>
                      </a:cubicBezTo>
                      <a:lnTo>
                        <a:pt x="131508" y="46716"/>
                      </a:lnTo>
                      <a:cubicBezTo>
                        <a:pt x="115195" y="53711"/>
                        <a:pt x="100421" y="63239"/>
                        <a:pt x="87579" y="74750"/>
                      </a:cubicBezTo>
                      <a:lnTo>
                        <a:pt x="52080" y="64596"/>
                      </a:lnTo>
                      <a:cubicBezTo>
                        <a:pt x="50840" y="64244"/>
                        <a:pt x="49496" y="64713"/>
                        <a:pt x="48765" y="65770"/>
                      </a:cubicBezTo>
                      <a:lnTo>
                        <a:pt x="23368" y="102065"/>
                      </a:lnTo>
                      <a:cubicBezTo>
                        <a:pt x="22624" y="103122"/>
                        <a:pt x="22637" y="104545"/>
                        <a:pt x="23394" y="105589"/>
                      </a:cubicBezTo>
                      <a:lnTo>
                        <a:pt x="45098" y="135463"/>
                      </a:lnTo>
                      <a:cubicBezTo>
                        <a:pt x="38690" y="151476"/>
                        <a:pt x="34800" y="168625"/>
                        <a:pt x="33822" y="186349"/>
                      </a:cubicBezTo>
                      <a:lnTo>
                        <a:pt x="1560" y="204268"/>
                      </a:lnTo>
                      <a:cubicBezTo>
                        <a:pt x="424" y="204894"/>
                        <a:pt x="-176" y="206173"/>
                        <a:pt x="46" y="207452"/>
                      </a:cubicBezTo>
                      <a:lnTo>
                        <a:pt x="7746" y="251069"/>
                      </a:lnTo>
                      <a:cubicBezTo>
                        <a:pt x="7968" y="252348"/>
                        <a:pt x="8986" y="253339"/>
                        <a:pt x="10265" y="253535"/>
                      </a:cubicBezTo>
                      <a:lnTo>
                        <a:pt x="46716" y="259317"/>
                      </a:lnTo>
                      <a:cubicBezTo>
                        <a:pt x="53711" y="275631"/>
                        <a:pt x="63239" y="290404"/>
                        <a:pt x="74750" y="303246"/>
                      </a:cubicBezTo>
                      <a:lnTo>
                        <a:pt x="64596" y="338745"/>
                      </a:lnTo>
                      <a:cubicBezTo>
                        <a:pt x="64244" y="339985"/>
                        <a:pt x="64713" y="341316"/>
                        <a:pt x="65770" y="342060"/>
                      </a:cubicBezTo>
                      <a:lnTo>
                        <a:pt x="102065" y="367457"/>
                      </a:lnTo>
                      <a:close/>
                    </a:path>
                  </a:pathLst>
                </a:custGeom>
                <a:solidFill>
                  <a:srgbClr val="B1ABE5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9" name="Forme libre : forme 5983">
                  <a:extLst>
                    <a:ext uri="{FF2B5EF4-FFF2-40B4-BE49-F238E27FC236}">
                      <a16:creationId xmlns:a16="http://schemas.microsoft.com/office/drawing/2014/main" id="{C9392628-3970-5A70-AA09-C75739B7140C}"/>
                    </a:ext>
                  </a:extLst>
                </p:cNvPr>
                <p:cNvSpPr/>
                <p:nvPr/>
              </p:nvSpPr>
              <p:spPr>
                <a:xfrm>
                  <a:off x="1448139" y="1729924"/>
                  <a:ext cx="84985" cy="84969"/>
                </a:xfrm>
                <a:custGeom>
                  <a:avLst/>
                  <a:gdLst>
                    <a:gd name="connsiteX0" fmla="*/ 42563 w 84985"/>
                    <a:gd name="connsiteY0" fmla="*/ 84956 h 84969"/>
                    <a:gd name="connsiteX1" fmla="*/ 3749 w 84985"/>
                    <a:gd name="connsiteY1" fmla="*/ 59885 h 84969"/>
                    <a:gd name="connsiteX2" fmla="*/ 2796 w 84985"/>
                    <a:gd name="connsiteY2" fmla="*/ 27388 h 84969"/>
                    <a:gd name="connsiteX3" fmla="*/ 25100 w 84985"/>
                    <a:gd name="connsiteY3" fmla="*/ 3727 h 84969"/>
                    <a:gd name="connsiteX4" fmla="*/ 81259 w 84985"/>
                    <a:gd name="connsiteY4" fmla="*/ 25078 h 84969"/>
                    <a:gd name="connsiteX5" fmla="*/ 59907 w 84985"/>
                    <a:gd name="connsiteY5" fmla="*/ 81236 h 84969"/>
                    <a:gd name="connsiteX6" fmla="*/ 59907 w 84985"/>
                    <a:gd name="connsiteY6" fmla="*/ 81236 h 84969"/>
                    <a:gd name="connsiteX7" fmla="*/ 42563 w 84985"/>
                    <a:gd name="connsiteY7" fmla="*/ 84969 h 84969"/>
                    <a:gd name="connsiteX8" fmla="*/ 42445 w 84985"/>
                    <a:gd name="connsiteY8" fmla="*/ 6298 h 84969"/>
                    <a:gd name="connsiteX9" fmla="*/ 27671 w 84985"/>
                    <a:gd name="connsiteY9" fmla="*/ 9469 h 84969"/>
                    <a:gd name="connsiteX10" fmla="*/ 8669 w 84985"/>
                    <a:gd name="connsiteY10" fmla="*/ 29620 h 84969"/>
                    <a:gd name="connsiteX11" fmla="*/ 9478 w 84985"/>
                    <a:gd name="connsiteY11" fmla="*/ 57301 h 84969"/>
                    <a:gd name="connsiteX12" fmla="*/ 57310 w 84985"/>
                    <a:gd name="connsiteY12" fmla="*/ 75481 h 84969"/>
                    <a:gd name="connsiteX13" fmla="*/ 58602 w 84985"/>
                    <a:gd name="connsiteY13" fmla="*/ 78352 h 84969"/>
                    <a:gd name="connsiteX14" fmla="*/ 57310 w 84985"/>
                    <a:gd name="connsiteY14" fmla="*/ 75481 h 84969"/>
                    <a:gd name="connsiteX15" fmla="*/ 75490 w 84985"/>
                    <a:gd name="connsiteY15" fmla="*/ 27649 h 84969"/>
                    <a:gd name="connsiteX16" fmla="*/ 42432 w 84985"/>
                    <a:gd name="connsiteY16" fmla="*/ 6298 h 84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84985" h="84969">
                      <a:moveTo>
                        <a:pt x="42563" y="84956"/>
                      </a:moveTo>
                      <a:cubicBezTo>
                        <a:pt x="26340" y="84956"/>
                        <a:pt x="10823" y="75611"/>
                        <a:pt x="3749" y="59885"/>
                      </a:cubicBezTo>
                      <a:cubicBezTo>
                        <a:pt x="-897" y="49536"/>
                        <a:pt x="-1236" y="37998"/>
                        <a:pt x="2796" y="27388"/>
                      </a:cubicBezTo>
                      <a:cubicBezTo>
                        <a:pt x="6829" y="16778"/>
                        <a:pt x="14751" y="8386"/>
                        <a:pt x="25100" y="3727"/>
                      </a:cubicBezTo>
                      <a:cubicBezTo>
                        <a:pt x="46465" y="-5866"/>
                        <a:pt x="71653" y="3700"/>
                        <a:pt x="81259" y="25078"/>
                      </a:cubicBezTo>
                      <a:cubicBezTo>
                        <a:pt x="90851" y="46442"/>
                        <a:pt x="81285" y="71631"/>
                        <a:pt x="59907" y="81236"/>
                      </a:cubicBezTo>
                      <a:lnTo>
                        <a:pt x="59907" y="81236"/>
                      </a:lnTo>
                      <a:cubicBezTo>
                        <a:pt x="54269" y="83768"/>
                        <a:pt x="48370" y="84969"/>
                        <a:pt x="42563" y="84969"/>
                      </a:cubicBezTo>
                      <a:close/>
                      <a:moveTo>
                        <a:pt x="42445" y="6298"/>
                      </a:moveTo>
                      <a:cubicBezTo>
                        <a:pt x="37499" y="6298"/>
                        <a:pt x="32474" y="7316"/>
                        <a:pt x="27671" y="9469"/>
                      </a:cubicBezTo>
                      <a:cubicBezTo>
                        <a:pt x="18849" y="13423"/>
                        <a:pt x="12115" y="20588"/>
                        <a:pt x="8669" y="29620"/>
                      </a:cubicBezTo>
                      <a:cubicBezTo>
                        <a:pt x="5237" y="38651"/>
                        <a:pt x="5524" y="48478"/>
                        <a:pt x="9478" y="57301"/>
                      </a:cubicBezTo>
                      <a:cubicBezTo>
                        <a:pt x="17648" y="75507"/>
                        <a:pt x="39104" y="83664"/>
                        <a:pt x="57310" y="75481"/>
                      </a:cubicBezTo>
                      <a:lnTo>
                        <a:pt x="58602" y="78352"/>
                      </a:lnTo>
                      <a:lnTo>
                        <a:pt x="57310" y="75481"/>
                      </a:lnTo>
                      <a:cubicBezTo>
                        <a:pt x="75516" y="67311"/>
                        <a:pt x="83673" y="45855"/>
                        <a:pt x="75490" y="27649"/>
                      </a:cubicBezTo>
                      <a:cubicBezTo>
                        <a:pt x="69474" y="14246"/>
                        <a:pt x="56253" y="6298"/>
                        <a:pt x="42432" y="6298"/>
                      </a:cubicBezTo>
                      <a:close/>
                    </a:path>
                  </a:pathLst>
                </a:custGeom>
                <a:solidFill>
                  <a:srgbClr val="FFFFFF">
                    <a:alpha val="72000"/>
                  </a:srgbClr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0" name="Forme libre : forme 5984">
                  <a:extLst>
                    <a:ext uri="{FF2B5EF4-FFF2-40B4-BE49-F238E27FC236}">
                      <a16:creationId xmlns:a16="http://schemas.microsoft.com/office/drawing/2014/main" id="{75DE7ADE-D14B-4045-1338-87C49AFDBF6E}"/>
                    </a:ext>
                  </a:extLst>
                </p:cNvPr>
                <p:cNvSpPr/>
                <p:nvPr/>
              </p:nvSpPr>
              <p:spPr>
                <a:xfrm>
                  <a:off x="1382640" y="1663138"/>
                  <a:ext cx="216946" cy="216957"/>
                </a:xfrm>
                <a:custGeom>
                  <a:avLst/>
                  <a:gdLst>
                    <a:gd name="connsiteX0" fmla="*/ 108323 w 216946"/>
                    <a:gd name="connsiteY0" fmla="*/ 216918 h 216957"/>
                    <a:gd name="connsiteX1" fmla="*/ 107436 w 216946"/>
                    <a:gd name="connsiteY1" fmla="*/ 216918 h 216957"/>
                    <a:gd name="connsiteX2" fmla="*/ 104304 w 216946"/>
                    <a:gd name="connsiteY2" fmla="*/ 216853 h 216957"/>
                    <a:gd name="connsiteX3" fmla="*/ 102790 w 216946"/>
                    <a:gd name="connsiteY3" fmla="*/ 215287 h 216957"/>
                    <a:gd name="connsiteX4" fmla="*/ 102790 w 216946"/>
                    <a:gd name="connsiteY4" fmla="*/ 215222 h 216957"/>
                    <a:gd name="connsiteX5" fmla="*/ 104421 w 216946"/>
                    <a:gd name="connsiteY5" fmla="*/ 213708 h 216957"/>
                    <a:gd name="connsiteX6" fmla="*/ 126790 w 216946"/>
                    <a:gd name="connsiteY6" fmla="*/ 212155 h 216957"/>
                    <a:gd name="connsiteX7" fmla="*/ 133968 w 216946"/>
                    <a:gd name="connsiteY7" fmla="*/ 210628 h 216957"/>
                    <a:gd name="connsiteX8" fmla="*/ 133995 w 216946"/>
                    <a:gd name="connsiteY8" fmla="*/ 210628 h 216957"/>
                    <a:gd name="connsiteX9" fmla="*/ 134008 w 216946"/>
                    <a:gd name="connsiteY9" fmla="*/ 210628 h 216957"/>
                    <a:gd name="connsiteX10" fmla="*/ 134034 w 216946"/>
                    <a:gd name="connsiteY10" fmla="*/ 210628 h 216957"/>
                    <a:gd name="connsiteX11" fmla="*/ 134047 w 216946"/>
                    <a:gd name="connsiteY11" fmla="*/ 210628 h 216957"/>
                    <a:gd name="connsiteX12" fmla="*/ 194747 w 216946"/>
                    <a:gd name="connsiteY12" fmla="*/ 168839 h 216957"/>
                    <a:gd name="connsiteX13" fmla="*/ 213802 w 216946"/>
                    <a:gd name="connsiteY13" fmla="*/ 108713 h 216957"/>
                    <a:gd name="connsiteX14" fmla="*/ 212170 w 216946"/>
                    <a:gd name="connsiteY14" fmla="*/ 90154 h 216957"/>
                    <a:gd name="connsiteX15" fmla="*/ 168841 w 216946"/>
                    <a:gd name="connsiteY15" fmla="*/ 22198 h 216957"/>
                    <a:gd name="connsiteX16" fmla="*/ 90143 w 216946"/>
                    <a:gd name="connsiteY16" fmla="*/ 4774 h 216957"/>
                    <a:gd name="connsiteX17" fmla="*/ 3145 w 216946"/>
                    <a:gd name="connsiteY17" fmla="*/ 108425 h 216957"/>
                    <a:gd name="connsiteX18" fmla="*/ 4764 w 216946"/>
                    <a:gd name="connsiteY18" fmla="*/ 126801 h 216957"/>
                    <a:gd name="connsiteX19" fmla="*/ 28869 w 216946"/>
                    <a:gd name="connsiteY19" fmla="*/ 177452 h 216957"/>
                    <a:gd name="connsiteX20" fmla="*/ 29260 w 216946"/>
                    <a:gd name="connsiteY20" fmla="*/ 178483 h 216957"/>
                    <a:gd name="connsiteX21" fmla="*/ 28712 w 216946"/>
                    <a:gd name="connsiteY21" fmla="*/ 179671 h 216957"/>
                    <a:gd name="connsiteX22" fmla="*/ 26494 w 216946"/>
                    <a:gd name="connsiteY22" fmla="*/ 179514 h 216957"/>
                    <a:gd name="connsiteX23" fmla="*/ 1671 w 216946"/>
                    <a:gd name="connsiteY23" fmla="*/ 127349 h 216957"/>
                    <a:gd name="connsiteX24" fmla="*/ 0 w 216946"/>
                    <a:gd name="connsiteY24" fmla="*/ 108425 h 216957"/>
                    <a:gd name="connsiteX25" fmla="*/ 89595 w 216946"/>
                    <a:gd name="connsiteY25" fmla="*/ 1681 h 216957"/>
                    <a:gd name="connsiteX26" fmla="*/ 170642 w 216946"/>
                    <a:gd name="connsiteY26" fmla="*/ 19627 h 216957"/>
                    <a:gd name="connsiteX27" fmla="*/ 215263 w 216946"/>
                    <a:gd name="connsiteY27" fmla="*/ 89619 h 216957"/>
                    <a:gd name="connsiteX28" fmla="*/ 216947 w 216946"/>
                    <a:gd name="connsiteY28" fmla="*/ 108739 h 216957"/>
                    <a:gd name="connsiteX29" fmla="*/ 197331 w 216946"/>
                    <a:gd name="connsiteY29" fmla="*/ 170666 h 216957"/>
                    <a:gd name="connsiteX30" fmla="*/ 127339 w 216946"/>
                    <a:gd name="connsiteY30" fmla="*/ 215287 h 216957"/>
                    <a:gd name="connsiteX31" fmla="*/ 127339 w 216946"/>
                    <a:gd name="connsiteY31" fmla="*/ 215287 h 216957"/>
                    <a:gd name="connsiteX32" fmla="*/ 108323 w 216946"/>
                    <a:gd name="connsiteY32" fmla="*/ 216958 h 216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216946" h="216957">
                      <a:moveTo>
                        <a:pt x="108323" y="216918"/>
                      </a:moveTo>
                      <a:cubicBezTo>
                        <a:pt x="108023" y="216918"/>
                        <a:pt x="107736" y="216918"/>
                        <a:pt x="107436" y="216918"/>
                      </a:cubicBezTo>
                      <a:cubicBezTo>
                        <a:pt x="106392" y="216918"/>
                        <a:pt x="105348" y="216879"/>
                        <a:pt x="104304" y="216853"/>
                      </a:cubicBezTo>
                      <a:cubicBezTo>
                        <a:pt x="103455" y="216827"/>
                        <a:pt x="102790" y="216122"/>
                        <a:pt x="102790" y="215287"/>
                      </a:cubicBezTo>
                      <a:cubicBezTo>
                        <a:pt x="102790" y="215261"/>
                        <a:pt x="102790" y="215248"/>
                        <a:pt x="102790" y="215222"/>
                      </a:cubicBezTo>
                      <a:cubicBezTo>
                        <a:pt x="102816" y="214347"/>
                        <a:pt x="103560" y="213682"/>
                        <a:pt x="104421" y="213708"/>
                      </a:cubicBezTo>
                      <a:cubicBezTo>
                        <a:pt x="111860" y="213995"/>
                        <a:pt x="119391" y="213460"/>
                        <a:pt x="126790" y="212155"/>
                      </a:cubicBezTo>
                      <a:cubicBezTo>
                        <a:pt x="129205" y="211724"/>
                        <a:pt x="131606" y="211215"/>
                        <a:pt x="133968" y="210628"/>
                      </a:cubicBezTo>
                      <a:cubicBezTo>
                        <a:pt x="133968" y="210628"/>
                        <a:pt x="133995" y="210628"/>
                        <a:pt x="133995" y="210628"/>
                      </a:cubicBezTo>
                      <a:cubicBezTo>
                        <a:pt x="133995" y="210628"/>
                        <a:pt x="133995" y="210628"/>
                        <a:pt x="134008" y="210628"/>
                      </a:cubicBezTo>
                      <a:cubicBezTo>
                        <a:pt x="134008" y="210628"/>
                        <a:pt x="134021" y="210628"/>
                        <a:pt x="134034" y="210628"/>
                      </a:cubicBezTo>
                      <a:cubicBezTo>
                        <a:pt x="134034" y="210628"/>
                        <a:pt x="134034" y="210628"/>
                        <a:pt x="134047" y="210628"/>
                      </a:cubicBezTo>
                      <a:cubicBezTo>
                        <a:pt x="158687" y="204494"/>
                        <a:pt x="180052" y="189851"/>
                        <a:pt x="194747" y="168839"/>
                      </a:cubicBezTo>
                      <a:cubicBezTo>
                        <a:pt x="207263" y="150946"/>
                        <a:pt x="213802" y="130103"/>
                        <a:pt x="213802" y="108713"/>
                      </a:cubicBezTo>
                      <a:cubicBezTo>
                        <a:pt x="213802" y="102553"/>
                        <a:pt x="213266" y="96340"/>
                        <a:pt x="212170" y="90154"/>
                      </a:cubicBezTo>
                      <a:cubicBezTo>
                        <a:pt x="207276" y="62460"/>
                        <a:pt x="191889" y="38316"/>
                        <a:pt x="168841" y="22198"/>
                      </a:cubicBezTo>
                      <a:cubicBezTo>
                        <a:pt x="145793" y="6067"/>
                        <a:pt x="117851" y="-120"/>
                        <a:pt x="90143" y="4774"/>
                      </a:cubicBezTo>
                      <a:cubicBezTo>
                        <a:pt x="39127" y="13780"/>
                        <a:pt x="3145" y="58323"/>
                        <a:pt x="3145" y="108425"/>
                      </a:cubicBezTo>
                      <a:cubicBezTo>
                        <a:pt x="3145" y="114481"/>
                        <a:pt x="3667" y="120628"/>
                        <a:pt x="4764" y="126801"/>
                      </a:cubicBezTo>
                      <a:cubicBezTo>
                        <a:pt x="8092" y="145608"/>
                        <a:pt x="16418" y="163122"/>
                        <a:pt x="28869" y="177452"/>
                      </a:cubicBezTo>
                      <a:cubicBezTo>
                        <a:pt x="29130" y="177752"/>
                        <a:pt x="29260" y="178118"/>
                        <a:pt x="29260" y="178483"/>
                      </a:cubicBezTo>
                      <a:cubicBezTo>
                        <a:pt x="29260" y="178927"/>
                        <a:pt x="29078" y="179358"/>
                        <a:pt x="28712" y="179671"/>
                      </a:cubicBezTo>
                      <a:cubicBezTo>
                        <a:pt x="28060" y="180245"/>
                        <a:pt x="27068" y="180167"/>
                        <a:pt x="26494" y="179514"/>
                      </a:cubicBezTo>
                      <a:cubicBezTo>
                        <a:pt x="13677" y="164754"/>
                        <a:pt x="5090" y="146704"/>
                        <a:pt x="1671" y="127349"/>
                      </a:cubicBezTo>
                      <a:cubicBezTo>
                        <a:pt x="548" y="120994"/>
                        <a:pt x="0" y="114664"/>
                        <a:pt x="0" y="108425"/>
                      </a:cubicBezTo>
                      <a:cubicBezTo>
                        <a:pt x="0" y="56822"/>
                        <a:pt x="37065" y="10961"/>
                        <a:pt x="89595" y="1681"/>
                      </a:cubicBezTo>
                      <a:cubicBezTo>
                        <a:pt x="118112" y="-3356"/>
                        <a:pt x="146902" y="3013"/>
                        <a:pt x="170642" y="19627"/>
                      </a:cubicBezTo>
                      <a:cubicBezTo>
                        <a:pt x="194382" y="36240"/>
                        <a:pt x="210225" y="61090"/>
                        <a:pt x="215263" y="89619"/>
                      </a:cubicBezTo>
                      <a:cubicBezTo>
                        <a:pt x="216386" y="96001"/>
                        <a:pt x="216947" y="102396"/>
                        <a:pt x="216947" y="108739"/>
                      </a:cubicBezTo>
                      <a:cubicBezTo>
                        <a:pt x="216947" y="130769"/>
                        <a:pt x="210212" y="152238"/>
                        <a:pt x="197331" y="170666"/>
                      </a:cubicBezTo>
                      <a:cubicBezTo>
                        <a:pt x="180717" y="194405"/>
                        <a:pt x="155868" y="210249"/>
                        <a:pt x="127339" y="215287"/>
                      </a:cubicBezTo>
                      <a:lnTo>
                        <a:pt x="127339" y="215287"/>
                      </a:lnTo>
                      <a:cubicBezTo>
                        <a:pt x="121048" y="216396"/>
                        <a:pt x="114666" y="216958"/>
                        <a:pt x="108323" y="216958"/>
                      </a:cubicBezTo>
                      <a:close/>
                    </a:path>
                  </a:pathLst>
                </a:custGeom>
                <a:solidFill>
                  <a:srgbClr val="FFFFFF">
                    <a:alpha val="72000"/>
                  </a:srgbClr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9" name="Graphique 4356">
              <a:extLst>
                <a:ext uri="{FF2B5EF4-FFF2-40B4-BE49-F238E27FC236}">
                  <a16:creationId xmlns:a16="http://schemas.microsoft.com/office/drawing/2014/main" id="{34F01BB2-C26F-E507-18CE-6249455AE74F}"/>
                </a:ext>
              </a:extLst>
            </p:cNvPr>
            <p:cNvGrpSpPr/>
            <p:nvPr/>
          </p:nvGrpSpPr>
          <p:grpSpPr>
            <a:xfrm>
              <a:off x="1735199" y="1579805"/>
              <a:ext cx="222232" cy="222219"/>
              <a:chOff x="1735199" y="1579805"/>
              <a:chExt cx="222232" cy="222219"/>
            </a:xfrm>
          </p:grpSpPr>
          <p:grpSp>
            <p:nvGrpSpPr>
              <p:cNvPr id="23" name="Graphique 4356">
                <a:extLst>
                  <a:ext uri="{FF2B5EF4-FFF2-40B4-BE49-F238E27FC236}">
                    <a16:creationId xmlns:a16="http://schemas.microsoft.com/office/drawing/2014/main" id="{466700A2-CF9B-7445-F468-F4ED885E4D0B}"/>
                  </a:ext>
                </a:extLst>
              </p:cNvPr>
              <p:cNvGrpSpPr/>
              <p:nvPr/>
            </p:nvGrpSpPr>
            <p:grpSpPr>
              <a:xfrm>
                <a:off x="1735199" y="1579805"/>
                <a:ext cx="175179" cy="143534"/>
                <a:chOff x="1735199" y="1579805"/>
                <a:chExt cx="175179" cy="143534"/>
              </a:xfrm>
              <a:solidFill>
                <a:srgbClr val="FFFFFF"/>
              </a:solidFill>
            </p:grpSpPr>
            <p:sp>
              <p:nvSpPr>
                <p:cNvPr id="32" name="Forme libre : forme 5987">
                  <a:extLst>
                    <a:ext uri="{FF2B5EF4-FFF2-40B4-BE49-F238E27FC236}">
                      <a16:creationId xmlns:a16="http://schemas.microsoft.com/office/drawing/2014/main" id="{BD493096-CCF9-9E11-A27A-18F8F8954587}"/>
                    </a:ext>
                  </a:extLst>
                </p:cNvPr>
                <p:cNvSpPr/>
                <p:nvPr/>
              </p:nvSpPr>
              <p:spPr>
                <a:xfrm>
                  <a:off x="1738571" y="1716389"/>
                  <a:ext cx="4184" cy="6950"/>
                </a:xfrm>
                <a:custGeom>
                  <a:avLst/>
                  <a:gdLst>
                    <a:gd name="connsiteX0" fmla="*/ 2619 w 4184"/>
                    <a:gd name="connsiteY0" fmla="*/ 6951 h 6950"/>
                    <a:gd name="connsiteX1" fmla="*/ 1105 w 4184"/>
                    <a:gd name="connsiteY1" fmla="*/ 5815 h 6950"/>
                    <a:gd name="connsiteX2" fmla="*/ 48 w 4184"/>
                    <a:gd name="connsiteY2" fmla="*/ 1965 h 6950"/>
                    <a:gd name="connsiteX3" fmla="*/ 1183 w 4184"/>
                    <a:gd name="connsiteY3" fmla="*/ 47 h 6950"/>
                    <a:gd name="connsiteX4" fmla="*/ 3102 w 4184"/>
                    <a:gd name="connsiteY4" fmla="*/ 1182 h 6950"/>
                    <a:gd name="connsiteX5" fmla="*/ 4120 w 4184"/>
                    <a:gd name="connsiteY5" fmla="*/ 4915 h 6950"/>
                    <a:gd name="connsiteX6" fmla="*/ 3049 w 4184"/>
                    <a:gd name="connsiteY6" fmla="*/ 6873 h 6950"/>
                    <a:gd name="connsiteX7" fmla="*/ 2606 w 4184"/>
                    <a:gd name="connsiteY7" fmla="*/ 6938 h 6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84" h="6950">
                      <a:moveTo>
                        <a:pt x="2619" y="6951"/>
                      </a:moveTo>
                      <a:cubicBezTo>
                        <a:pt x="1940" y="6951"/>
                        <a:pt x="1314" y="6507"/>
                        <a:pt x="1105" y="5815"/>
                      </a:cubicBezTo>
                      <a:cubicBezTo>
                        <a:pt x="726" y="4536"/>
                        <a:pt x="374" y="3257"/>
                        <a:pt x="48" y="1965"/>
                      </a:cubicBezTo>
                      <a:cubicBezTo>
                        <a:pt x="-161" y="1117"/>
                        <a:pt x="335" y="269"/>
                        <a:pt x="1183" y="47"/>
                      </a:cubicBezTo>
                      <a:cubicBezTo>
                        <a:pt x="2018" y="-162"/>
                        <a:pt x="2880" y="347"/>
                        <a:pt x="3102" y="1182"/>
                      </a:cubicBezTo>
                      <a:cubicBezTo>
                        <a:pt x="3415" y="2435"/>
                        <a:pt x="3767" y="3688"/>
                        <a:pt x="4120" y="4915"/>
                      </a:cubicBezTo>
                      <a:cubicBezTo>
                        <a:pt x="4368" y="5750"/>
                        <a:pt x="3885" y="6625"/>
                        <a:pt x="3049" y="6873"/>
                      </a:cubicBezTo>
                      <a:cubicBezTo>
                        <a:pt x="2906" y="6912"/>
                        <a:pt x="2749" y="6938"/>
                        <a:pt x="2606" y="693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3" name="Forme libre : forme 5988">
                  <a:extLst>
                    <a:ext uri="{FF2B5EF4-FFF2-40B4-BE49-F238E27FC236}">
                      <a16:creationId xmlns:a16="http://schemas.microsoft.com/office/drawing/2014/main" id="{B7C8490D-F531-9BEE-B1AF-6D7D0319E9B6}"/>
                    </a:ext>
                  </a:extLst>
                </p:cNvPr>
                <p:cNvSpPr/>
                <p:nvPr/>
              </p:nvSpPr>
              <p:spPr>
                <a:xfrm>
                  <a:off x="1735199" y="1579805"/>
                  <a:ext cx="165015" cy="131984"/>
                </a:xfrm>
                <a:custGeom>
                  <a:avLst/>
                  <a:gdLst>
                    <a:gd name="connsiteX0" fmla="*/ 3263 w 165015"/>
                    <a:gd name="connsiteY0" fmla="*/ 131985 h 131984"/>
                    <a:gd name="connsiteX1" fmla="*/ 1710 w 165015"/>
                    <a:gd name="connsiteY1" fmla="*/ 130693 h 131984"/>
                    <a:gd name="connsiteX2" fmla="*/ 587 w 165015"/>
                    <a:gd name="connsiteY2" fmla="*/ 122719 h 131984"/>
                    <a:gd name="connsiteX3" fmla="*/ 1997 w 165015"/>
                    <a:gd name="connsiteY3" fmla="*/ 120996 h 131984"/>
                    <a:gd name="connsiteX4" fmla="*/ 3720 w 165015"/>
                    <a:gd name="connsiteY4" fmla="*/ 122392 h 131984"/>
                    <a:gd name="connsiteX5" fmla="*/ 4803 w 165015"/>
                    <a:gd name="connsiteY5" fmla="*/ 130132 h 131984"/>
                    <a:gd name="connsiteX6" fmla="*/ 3524 w 165015"/>
                    <a:gd name="connsiteY6" fmla="*/ 131959 h 131984"/>
                    <a:gd name="connsiteX7" fmla="*/ 3250 w 165015"/>
                    <a:gd name="connsiteY7" fmla="*/ 131985 h 131984"/>
                    <a:gd name="connsiteX8" fmla="*/ 1618 w 165015"/>
                    <a:gd name="connsiteY8" fmla="*/ 116206 h 131984"/>
                    <a:gd name="connsiteX9" fmla="*/ 52 w 165015"/>
                    <a:gd name="connsiteY9" fmla="*/ 114679 h 131984"/>
                    <a:gd name="connsiteX10" fmla="*/ 0 w 165015"/>
                    <a:gd name="connsiteY10" fmla="*/ 111208 h 131984"/>
                    <a:gd name="connsiteX11" fmla="*/ 91 w 165015"/>
                    <a:gd name="connsiteY11" fmla="*/ 106627 h 131984"/>
                    <a:gd name="connsiteX12" fmla="*/ 1723 w 165015"/>
                    <a:gd name="connsiteY12" fmla="*/ 105113 h 131984"/>
                    <a:gd name="connsiteX13" fmla="*/ 3237 w 165015"/>
                    <a:gd name="connsiteY13" fmla="*/ 106744 h 131984"/>
                    <a:gd name="connsiteX14" fmla="*/ 3145 w 165015"/>
                    <a:gd name="connsiteY14" fmla="*/ 111195 h 131984"/>
                    <a:gd name="connsiteX15" fmla="*/ 3198 w 165015"/>
                    <a:gd name="connsiteY15" fmla="*/ 114562 h 131984"/>
                    <a:gd name="connsiteX16" fmla="*/ 1671 w 165015"/>
                    <a:gd name="connsiteY16" fmla="*/ 116180 h 131984"/>
                    <a:gd name="connsiteX17" fmla="*/ 1618 w 165015"/>
                    <a:gd name="connsiteY17" fmla="*/ 116180 h 131984"/>
                    <a:gd name="connsiteX18" fmla="*/ 2271 w 165015"/>
                    <a:gd name="connsiteY18" fmla="*/ 100362 h 131984"/>
                    <a:gd name="connsiteX19" fmla="*/ 2088 w 165015"/>
                    <a:gd name="connsiteY19" fmla="*/ 100362 h 131984"/>
                    <a:gd name="connsiteX20" fmla="*/ 705 w 165015"/>
                    <a:gd name="connsiteY20" fmla="*/ 98626 h 131984"/>
                    <a:gd name="connsiteX21" fmla="*/ 1892 w 165015"/>
                    <a:gd name="connsiteY21" fmla="*/ 90665 h 131984"/>
                    <a:gd name="connsiteX22" fmla="*/ 3733 w 165015"/>
                    <a:gd name="connsiteY22" fmla="*/ 89412 h 131984"/>
                    <a:gd name="connsiteX23" fmla="*/ 4985 w 165015"/>
                    <a:gd name="connsiteY23" fmla="*/ 91253 h 131984"/>
                    <a:gd name="connsiteX24" fmla="*/ 3837 w 165015"/>
                    <a:gd name="connsiteY24" fmla="*/ 98992 h 131984"/>
                    <a:gd name="connsiteX25" fmla="*/ 2271 w 165015"/>
                    <a:gd name="connsiteY25" fmla="*/ 100388 h 131984"/>
                    <a:gd name="connsiteX26" fmla="*/ 5168 w 165015"/>
                    <a:gd name="connsiteY26" fmla="*/ 84779 h 131984"/>
                    <a:gd name="connsiteX27" fmla="*/ 4764 w 165015"/>
                    <a:gd name="connsiteY27" fmla="*/ 84727 h 131984"/>
                    <a:gd name="connsiteX28" fmla="*/ 3641 w 165015"/>
                    <a:gd name="connsiteY28" fmla="*/ 82809 h 131984"/>
                    <a:gd name="connsiteX29" fmla="*/ 5964 w 165015"/>
                    <a:gd name="connsiteY29" fmla="*/ 75109 h 131984"/>
                    <a:gd name="connsiteX30" fmla="*/ 7961 w 165015"/>
                    <a:gd name="connsiteY30" fmla="*/ 74130 h 131984"/>
                    <a:gd name="connsiteX31" fmla="*/ 8940 w 165015"/>
                    <a:gd name="connsiteY31" fmla="*/ 76126 h 131984"/>
                    <a:gd name="connsiteX32" fmla="*/ 6682 w 165015"/>
                    <a:gd name="connsiteY32" fmla="*/ 83618 h 131984"/>
                    <a:gd name="connsiteX33" fmla="*/ 5168 w 165015"/>
                    <a:gd name="connsiteY33" fmla="*/ 84792 h 131984"/>
                    <a:gd name="connsiteX34" fmla="*/ 10297 w 165015"/>
                    <a:gd name="connsiteY34" fmla="*/ 69771 h 131984"/>
                    <a:gd name="connsiteX35" fmla="*/ 9684 w 165015"/>
                    <a:gd name="connsiteY35" fmla="*/ 69640 h 131984"/>
                    <a:gd name="connsiteX36" fmla="*/ 8849 w 165015"/>
                    <a:gd name="connsiteY36" fmla="*/ 67578 h 131984"/>
                    <a:gd name="connsiteX37" fmla="*/ 12268 w 165015"/>
                    <a:gd name="connsiteY37" fmla="*/ 60283 h 131984"/>
                    <a:gd name="connsiteX38" fmla="*/ 14382 w 165015"/>
                    <a:gd name="connsiteY38" fmla="*/ 59604 h 131984"/>
                    <a:gd name="connsiteX39" fmla="*/ 15061 w 165015"/>
                    <a:gd name="connsiteY39" fmla="*/ 61718 h 131984"/>
                    <a:gd name="connsiteX40" fmla="*/ 11733 w 165015"/>
                    <a:gd name="connsiteY40" fmla="*/ 68805 h 131984"/>
                    <a:gd name="connsiteX41" fmla="*/ 10284 w 165015"/>
                    <a:gd name="connsiteY41" fmla="*/ 69758 h 131984"/>
                    <a:gd name="connsiteX42" fmla="*/ 17554 w 165015"/>
                    <a:gd name="connsiteY42" fmla="*/ 55662 h 131984"/>
                    <a:gd name="connsiteX43" fmla="*/ 16731 w 165015"/>
                    <a:gd name="connsiteY43" fmla="*/ 55428 h 131984"/>
                    <a:gd name="connsiteX44" fmla="*/ 16209 w 165015"/>
                    <a:gd name="connsiteY44" fmla="*/ 53261 h 131984"/>
                    <a:gd name="connsiteX45" fmla="*/ 20647 w 165015"/>
                    <a:gd name="connsiteY45" fmla="*/ 46540 h 131984"/>
                    <a:gd name="connsiteX46" fmla="*/ 22839 w 165015"/>
                    <a:gd name="connsiteY46" fmla="*/ 46174 h 131984"/>
                    <a:gd name="connsiteX47" fmla="*/ 23205 w 165015"/>
                    <a:gd name="connsiteY47" fmla="*/ 48367 h 131984"/>
                    <a:gd name="connsiteX48" fmla="*/ 18885 w 165015"/>
                    <a:gd name="connsiteY48" fmla="*/ 54892 h 131984"/>
                    <a:gd name="connsiteX49" fmla="*/ 17541 w 165015"/>
                    <a:gd name="connsiteY49" fmla="*/ 55649 h 131984"/>
                    <a:gd name="connsiteX50" fmla="*/ 26781 w 165015"/>
                    <a:gd name="connsiteY50" fmla="*/ 42755 h 131984"/>
                    <a:gd name="connsiteX51" fmla="*/ 25776 w 165015"/>
                    <a:gd name="connsiteY51" fmla="*/ 42390 h 131984"/>
                    <a:gd name="connsiteX52" fmla="*/ 25567 w 165015"/>
                    <a:gd name="connsiteY52" fmla="*/ 40171 h 131984"/>
                    <a:gd name="connsiteX53" fmla="*/ 30931 w 165015"/>
                    <a:gd name="connsiteY53" fmla="*/ 34168 h 131984"/>
                    <a:gd name="connsiteX54" fmla="*/ 33163 w 165015"/>
                    <a:gd name="connsiteY54" fmla="*/ 34128 h 131984"/>
                    <a:gd name="connsiteX55" fmla="*/ 33215 w 165015"/>
                    <a:gd name="connsiteY55" fmla="*/ 36347 h 131984"/>
                    <a:gd name="connsiteX56" fmla="*/ 28007 w 165015"/>
                    <a:gd name="connsiteY56" fmla="*/ 42181 h 131984"/>
                    <a:gd name="connsiteX57" fmla="*/ 26794 w 165015"/>
                    <a:gd name="connsiteY57" fmla="*/ 42755 h 131984"/>
                    <a:gd name="connsiteX58" fmla="*/ 37770 w 165015"/>
                    <a:gd name="connsiteY58" fmla="*/ 31309 h 131984"/>
                    <a:gd name="connsiteX59" fmla="*/ 36595 w 165015"/>
                    <a:gd name="connsiteY59" fmla="*/ 30787 h 131984"/>
                    <a:gd name="connsiteX60" fmla="*/ 36712 w 165015"/>
                    <a:gd name="connsiteY60" fmla="*/ 28569 h 131984"/>
                    <a:gd name="connsiteX61" fmla="*/ 42886 w 165015"/>
                    <a:gd name="connsiteY61" fmla="*/ 23400 h 131984"/>
                    <a:gd name="connsiteX62" fmla="*/ 45091 w 165015"/>
                    <a:gd name="connsiteY62" fmla="*/ 23675 h 131984"/>
                    <a:gd name="connsiteX63" fmla="*/ 44817 w 165015"/>
                    <a:gd name="connsiteY63" fmla="*/ 25880 h 131984"/>
                    <a:gd name="connsiteX64" fmla="*/ 38827 w 165015"/>
                    <a:gd name="connsiteY64" fmla="*/ 30905 h 131984"/>
                    <a:gd name="connsiteX65" fmla="*/ 37770 w 165015"/>
                    <a:gd name="connsiteY65" fmla="*/ 31309 h 131984"/>
                    <a:gd name="connsiteX66" fmla="*/ 50286 w 165015"/>
                    <a:gd name="connsiteY66" fmla="*/ 21573 h 131984"/>
                    <a:gd name="connsiteX67" fmla="*/ 48980 w 165015"/>
                    <a:gd name="connsiteY67" fmla="*/ 20869 h 131984"/>
                    <a:gd name="connsiteX68" fmla="*/ 49411 w 165015"/>
                    <a:gd name="connsiteY68" fmla="*/ 18689 h 131984"/>
                    <a:gd name="connsiteX69" fmla="*/ 56250 w 165015"/>
                    <a:gd name="connsiteY69" fmla="*/ 14461 h 131984"/>
                    <a:gd name="connsiteX70" fmla="*/ 58403 w 165015"/>
                    <a:gd name="connsiteY70" fmla="*/ 15048 h 131984"/>
                    <a:gd name="connsiteX71" fmla="*/ 57816 w 165015"/>
                    <a:gd name="connsiteY71" fmla="*/ 17188 h 131984"/>
                    <a:gd name="connsiteX72" fmla="*/ 51160 w 165015"/>
                    <a:gd name="connsiteY72" fmla="*/ 21299 h 131984"/>
                    <a:gd name="connsiteX73" fmla="*/ 50286 w 165015"/>
                    <a:gd name="connsiteY73" fmla="*/ 21560 h 131984"/>
                    <a:gd name="connsiteX74" fmla="*/ 163438 w 165015"/>
                    <a:gd name="connsiteY74" fmla="*/ 16405 h 131984"/>
                    <a:gd name="connsiteX75" fmla="*/ 162694 w 165015"/>
                    <a:gd name="connsiteY75" fmla="*/ 16209 h 131984"/>
                    <a:gd name="connsiteX76" fmla="*/ 155685 w 165015"/>
                    <a:gd name="connsiteY76" fmla="*/ 12725 h 131984"/>
                    <a:gd name="connsiteX77" fmla="*/ 154902 w 165015"/>
                    <a:gd name="connsiteY77" fmla="*/ 10637 h 131984"/>
                    <a:gd name="connsiteX78" fmla="*/ 156991 w 165015"/>
                    <a:gd name="connsiteY78" fmla="*/ 9854 h 131984"/>
                    <a:gd name="connsiteX79" fmla="*/ 164195 w 165015"/>
                    <a:gd name="connsiteY79" fmla="*/ 13443 h 131984"/>
                    <a:gd name="connsiteX80" fmla="*/ 164821 w 165015"/>
                    <a:gd name="connsiteY80" fmla="*/ 15583 h 131984"/>
                    <a:gd name="connsiteX81" fmla="*/ 163438 w 165015"/>
                    <a:gd name="connsiteY81" fmla="*/ 16405 h 131984"/>
                    <a:gd name="connsiteX82" fmla="*/ 64067 w 165015"/>
                    <a:gd name="connsiteY82" fmla="*/ 13743 h 131984"/>
                    <a:gd name="connsiteX83" fmla="*/ 62645 w 165015"/>
                    <a:gd name="connsiteY83" fmla="*/ 12842 h 131984"/>
                    <a:gd name="connsiteX84" fmla="*/ 63389 w 165015"/>
                    <a:gd name="connsiteY84" fmla="*/ 10741 h 131984"/>
                    <a:gd name="connsiteX85" fmla="*/ 70776 w 165015"/>
                    <a:gd name="connsiteY85" fmla="*/ 7543 h 131984"/>
                    <a:gd name="connsiteX86" fmla="*/ 72812 w 165015"/>
                    <a:gd name="connsiteY86" fmla="*/ 8431 h 131984"/>
                    <a:gd name="connsiteX87" fmla="*/ 71911 w 165015"/>
                    <a:gd name="connsiteY87" fmla="*/ 10467 h 131984"/>
                    <a:gd name="connsiteX88" fmla="*/ 64746 w 165015"/>
                    <a:gd name="connsiteY88" fmla="*/ 13573 h 131984"/>
                    <a:gd name="connsiteX89" fmla="*/ 64067 w 165015"/>
                    <a:gd name="connsiteY89" fmla="*/ 13730 h 131984"/>
                    <a:gd name="connsiteX90" fmla="*/ 148990 w 165015"/>
                    <a:gd name="connsiteY90" fmla="*/ 9867 h 131984"/>
                    <a:gd name="connsiteX91" fmla="*/ 148442 w 165015"/>
                    <a:gd name="connsiteY91" fmla="*/ 9775 h 131984"/>
                    <a:gd name="connsiteX92" fmla="*/ 141003 w 165015"/>
                    <a:gd name="connsiteY92" fmla="*/ 7348 h 131984"/>
                    <a:gd name="connsiteX93" fmla="*/ 139920 w 165015"/>
                    <a:gd name="connsiteY93" fmla="*/ 5403 h 131984"/>
                    <a:gd name="connsiteX94" fmla="*/ 141864 w 165015"/>
                    <a:gd name="connsiteY94" fmla="*/ 4320 h 131984"/>
                    <a:gd name="connsiteX95" fmla="*/ 149512 w 165015"/>
                    <a:gd name="connsiteY95" fmla="*/ 6826 h 131984"/>
                    <a:gd name="connsiteX96" fmla="*/ 150452 w 165015"/>
                    <a:gd name="connsiteY96" fmla="*/ 8849 h 131984"/>
                    <a:gd name="connsiteX97" fmla="*/ 148977 w 165015"/>
                    <a:gd name="connsiteY97" fmla="*/ 9880 h 131984"/>
                    <a:gd name="connsiteX98" fmla="*/ 78828 w 165015"/>
                    <a:gd name="connsiteY98" fmla="*/ 7987 h 131984"/>
                    <a:gd name="connsiteX99" fmla="*/ 77327 w 165015"/>
                    <a:gd name="connsiteY99" fmla="*/ 6878 h 131984"/>
                    <a:gd name="connsiteX100" fmla="*/ 78371 w 165015"/>
                    <a:gd name="connsiteY100" fmla="*/ 4907 h 131984"/>
                    <a:gd name="connsiteX101" fmla="*/ 86137 w 165015"/>
                    <a:gd name="connsiteY101" fmla="*/ 2819 h 131984"/>
                    <a:gd name="connsiteX102" fmla="*/ 88029 w 165015"/>
                    <a:gd name="connsiteY102" fmla="*/ 3994 h 131984"/>
                    <a:gd name="connsiteX103" fmla="*/ 86854 w 165015"/>
                    <a:gd name="connsiteY103" fmla="*/ 5886 h 131984"/>
                    <a:gd name="connsiteX104" fmla="*/ 79298 w 165015"/>
                    <a:gd name="connsiteY104" fmla="*/ 7922 h 131984"/>
                    <a:gd name="connsiteX105" fmla="*/ 78828 w 165015"/>
                    <a:gd name="connsiteY105" fmla="*/ 7987 h 131984"/>
                    <a:gd name="connsiteX106" fmla="*/ 133747 w 165015"/>
                    <a:gd name="connsiteY106" fmla="*/ 5494 h 131984"/>
                    <a:gd name="connsiteX107" fmla="*/ 133420 w 165015"/>
                    <a:gd name="connsiteY107" fmla="*/ 5455 h 131984"/>
                    <a:gd name="connsiteX108" fmla="*/ 125707 w 165015"/>
                    <a:gd name="connsiteY108" fmla="*/ 4124 h 131984"/>
                    <a:gd name="connsiteX109" fmla="*/ 124363 w 165015"/>
                    <a:gd name="connsiteY109" fmla="*/ 2349 h 131984"/>
                    <a:gd name="connsiteX110" fmla="*/ 126138 w 165015"/>
                    <a:gd name="connsiteY110" fmla="*/ 1005 h 131984"/>
                    <a:gd name="connsiteX111" fmla="*/ 134073 w 165015"/>
                    <a:gd name="connsiteY111" fmla="*/ 2375 h 131984"/>
                    <a:gd name="connsiteX112" fmla="*/ 135287 w 165015"/>
                    <a:gd name="connsiteY112" fmla="*/ 4242 h 131984"/>
                    <a:gd name="connsiteX113" fmla="*/ 133747 w 165015"/>
                    <a:gd name="connsiteY113" fmla="*/ 5494 h 131984"/>
                    <a:gd name="connsiteX114" fmla="*/ 94280 w 165015"/>
                    <a:gd name="connsiteY114" fmla="*/ 4424 h 131984"/>
                    <a:gd name="connsiteX115" fmla="*/ 92727 w 165015"/>
                    <a:gd name="connsiteY115" fmla="*/ 3093 h 131984"/>
                    <a:gd name="connsiteX116" fmla="*/ 94045 w 165015"/>
                    <a:gd name="connsiteY116" fmla="*/ 1292 h 131984"/>
                    <a:gd name="connsiteX117" fmla="*/ 102033 w 165015"/>
                    <a:gd name="connsiteY117" fmla="*/ 352 h 131984"/>
                    <a:gd name="connsiteX118" fmla="*/ 103729 w 165015"/>
                    <a:gd name="connsiteY118" fmla="*/ 1788 h 131984"/>
                    <a:gd name="connsiteX119" fmla="*/ 102294 w 165015"/>
                    <a:gd name="connsiteY119" fmla="*/ 3485 h 131984"/>
                    <a:gd name="connsiteX120" fmla="*/ 94528 w 165015"/>
                    <a:gd name="connsiteY120" fmla="*/ 4398 h 131984"/>
                    <a:gd name="connsiteX121" fmla="*/ 94293 w 165015"/>
                    <a:gd name="connsiteY121" fmla="*/ 4411 h 131984"/>
                    <a:gd name="connsiteX122" fmla="*/ 118020 w 165015"/>
                    <a:gd name="connsiteY122" fmla="*/ 3367 h 131984"/>
                    <a:gd name="connsiteX123" fmla="*/ 117916 w 165015"/>
                    <a:gd name="connsiteY123" fmla="*/ 3367 h 131984"/>
                    <a:gd name="connsiteX124" fmla="*/ 111012 w 165015"/>
                    <a:gd name="connsiteY124" fmla="*/ 3145 h 131984"/>
                    <a:gd name="connsiteX125" fmla="*/ 110098 w 165015"/>
                    <a:gd name="connsiteY125" fmla="*/ 3145 h 131984"/>
                    <a:gd name="connsiteX126" fmla="*/ 110098 w 165015"/>
                    <a:gd name="connsiteY126" fmla="*/ 3145 h 131984"/>
                    <a:gd name="connsiteX127" fmla="*/ 108519 w 165015"/>
                    <a:gd name="connsiteY127" fmla="*/ 1579 h 131984"/>
                    <a:gd name="connsiteX128" fmla="*/ 110085 w 165015"/>
                    <a:gd name="connsiteY128" fmla="*/ 0 h 131984"/>
                    <a:gd name="connsiteX129" fmla="*/ 111025 w 165015"/>
                    <a:gd name="connsiteY129" fmla="*/ 0 h 131984"/>
                    <a:gd name="connsiteX130" fmla="*/ 118138 w 165015"/>
                    <a:gd name="connsiteY130" fmla="*/ 222 h 131984"/>
                    <a:gd name="connsiteX131" fmla="*/ 119612 w 165015"/>
                    <a:gd name="connsiteY131" fmla="*/ 1892 h 131984"/>
                    <a:gd name="connsiteX132" fmla="*/ 118046 w 165015"/>
                    <a:gd name="connsiteY132" fmla="*/ 3367 h 131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</a:cxnLst>
                  <a:rect l="l" t="t" r="r" b="b"/>
                  <a:pathLst>
                    <a:path w="165015" h="131984">
                      <a:moveTo>
                        <a:pt x="3263" y="131985"/>
                      </a:moveTo>
                      <a:cubicBezTo>
                        <a:pt x="2519" y="131985"/>
                        <a:pt x="1853" y="131450"/>
                        <a:pt x="1710" y="130693"/>
                      </a:cubicBezTo>
                      <a:cubicBezTo>
                        <a:pt x="1240" y="128056"/>
                        <a:pt x="861" y="125381"/>
                        <a:pt x="587" y="122719"/>
                      </a:cubicBezTo>
                      <a:cubicBezTo>
                        <a:pt x="496" y="121857"/>
                        <a:pt x="1122" y="121074"/>
                        <a:pt x="1997" y="120996"/>
                      </a:cubicBezTo>
                      <a:cubicBezTo>
                        <a:pt x="2858" y="120917"/>
                        <a:pt x="3641" y="121531"/>
                        <a:pt x="3720" y="122392"/>
                      </a:cubicBezTo>
                      <a:cubicBezTo>
                        <a:pt x="3981" y="124976"/>
                        <a:pt x="4359" y="127574"/>
                        <a:pt x="4803" y="130132"/>
                      </a:cubicBezTo>
                      <a:cubicBezTo>
                        <a:pt x="4959" y="130993"/>
                        <a:pt x="4385" y="131802"/>
                        <a:pt x="3524" y="131959"/>
                      </a:cubicBezTo>
                      <a:cubicBezTo>
                        <a:pt x="3432" y="131972"/>
                        <a:pt x="3341" y="131985"/>
                        <a:pt x="3250" y="131985"/>
                      </a:cubicBezTo>
                      <a:close/>
                      <a:moveTo>
                        <a:pt x="1618" y="116206"/>
                      </a:moveTo>
                      <a:cubicBezTo>
                        <a:pt x="770" y="116206"/>
                        <a:pt x="78" y="115527"/>
                        <a:pt x="52" y="114679"/>
                      </a:cubicBezTo>
                      <a:cubicBezTo>
                        <a:pt x="13" y="113531"/>
                        <a:pt x="0" y="112369"/>
                        <a:pt x="0" y="111208"/>
                      </a:cubicBezTo>
                      <a:cubicBezTo>
                        <a:pt x="0" y="109681"/>
                        <a:pt x="26" y="108154"/>
                        <a:pt x="91" y="106627"/>
                      </a:cubicBezTo>
                      <a:cubicBezTo>
                        <a:pt x="131" y="105752"/>
                        <a:pt x="796" y="105061"/>
                        <a:pt x="1723" y="105113"/>
                      </a:cubicBezTo>
                      <a:cubicBezTo>
                        <a:pt x="2597" y="105152"/>
                        <a:pt x="3263" y="105883"/>
                        <a:pt x="3237" y="106744"/>
                      </a:cubicBezTo>
                      <a:cubicBezTo>
                        <a:pt x="3171" y="108232"/>
                        <a:pt x="3145" y="109720"/>
                        <a:pt x="3145" y="111195"/>
                      </a:cubicBezTo>
                      <a:cubicBezTo>
                        <a:pt x="3145" y="112317"/>
                        <a:pt x="3158" y="113439"/>
                        <a:pt x="3198" y="114562"/>
                      </a:cubicBezTo>
                      <a:cubicBezTo>
                        <a:pt x="3224" y="115436"/>
                        <a:pt x="2545" y="116154"/>
                        <a:pt x="1671" y="116180"/>
                      </a:cubicBezTo>
                      <a:cubicBezTo>
                        <a:pt x="1658" y="116180"/>
                        <a:pt x="1631" y="116180"/>
                        <a:pt x="1618" y="116180"/>
                      </a:cubicBezTo>
                      <a:close/>
                      <a:moveTo>
                        <a:pt x="2271" y="100362"/>
                      </a:moveTo>
                      <a:cubicBezTo>
                        <a:pt x="2271" y="100362"/>
                        <a:pt x="2153" y="100362"/>
                        <a:pt x="2088" y="100362"/>
                      </a:cubicBezTo>
                      <a:cubicBezTo>
                        <a:pt x="1227" y="100271"/>
                        <a:pt x="600" y="99488"/>
                        <a:pt x="705" y="98626"/>
                      </a:cubicBezTo>
                      <a:cubicBezTo>
                        <a:pt x="1005" y="95964"/>
                        <a:pt x="1410" y="93275"/>
                        <a:pt x="1892" y="90665"/>
                      </a:cubicBezTo>
                      <a:cubicBezTo>
                        <a:pt x="2049" y="89817"/>
                        <a:pt x="2871" y="89243"/>
                        <a:pt x="3733" y="89412"/>
                      </a:cubicBezTo>
                      <a:cubicBezTo>
                        <a:pt x="4581" y="89569"/>
                        <a:pt x="5155" y="90391"/>
                        <a:pt x="4985" y="91253"/>
                      </a:cubicBezTo>
                      <a:cubicBezTo>
                        <a:pt x="4516" y="93798"/>
                        <a:pt x="4124" y="96395"/>
                        <a:pt x="3837" y="98992"/>
                      </a:cubicBezTo>
                      <a:cubicBezTo>
                        <a:pt x="3746" y="99801"/>
                        <a:pt x="3067" y="100388"/>
                        <a:pt x="2271" y="100388"/>
                      </a:cubicBezTo>
                      <a:close/>
                      <a:moveTo>
                        <a:pt x="5168" y="84779"/>
                      </a:moveTo>
                      <a:cubicBezTo>
                        <a:pt x="5038" y="84779"/>
                        <a:pt x="4907" y="84766"/>
                        <a:pt x="4764" y="84727"/>
                      </a:cubicBezTo>
                      <a:cubicBezTo>
                        <a:pt x="3928" y="84505"/>
                        <a:pt x="3419" y="83644"/>
                        <a:pt x="3641" y="82809"/>
                      </a:cubicBezTo>
                      <a:cubicBezTo>
                        <a:pt x="4320" y="80238"/>
                        <a:pt x="5103" y="77640"/>
                        <a:pt x="5964" y="75109"/>
                      </a:cubicBezTo>
                      <a:cubicBezTo>
                        <a:pt x="6238" y="74286"/>
                        <a:pt x="7139" y="73843"/>
                        <a:pt x="7961" y="74130"/>
                      </a:cubicBezTo>
                      <a:cubicBezTo>
                        <a:pt x="8783" y="74404"/>
                        <a:pt x="9227" y="75304"/>
                        <a:pt x="8940" y="76126"/>
                      </a:cubicBezTo>
                      <a:cubicBezTo>
                        <a:pt x="8092" y="78593"/>
                        <a:pt x="7335" y="81112"/>
                        <a:pt x="6682" y="83618"/>
                      </a:cubicBezTo>
                      <a:cubicBezTo>
                        <a:pt x="6499" y="84323"/>
                        <a:pt x="5860" y="84792"/>
                        <a:pt x="5168" y="84792"/>
                      </a:cubicBezTo>
                      <a:close/>
                      <a:moveTo>
                        <a:pt x="10297" y="69771"/>
                      </a:moveTo>
                      <a:cubicBezTo>
                        <a:pt x="10088" y="69771"/>
                        <a:pt x="9880" y="69731"/>
                        <a:pt x="9684" y="69640"/>
                      </a:cubicBezTo>
                      <a:cubicBezTo>
                        <a:pt x="8888" y="69301"/>
                        <a:pt x="8509" y="68374"/>
                        <a:pt x="8849" y="67578"/>
                      </a:cubicBezTo>
                      <a:cubicBezTo>
                        <a:pt x="9893" y="65124"/>
                        <a:pt x="11041" y="62671"/>
                        <a:pt x="12268" y="60283"/>
                      </a:cubicBezTo>
                      <a:cubicBezTo>
                        <a:pt x="12659" y="59513"/>
                        <a:pt x="13612" y="59199"/>
                        <a:pt x="14382" y="59604"/>
                      </a:cubicBezTo>
                      <a:cubicBezTo>
                        <a:pt x="15152" y="59995"/>
                        <a:pt x="15465" y="60948"/>
                        <a:pt x="15061" y="61718"/>
                      </a:cubicBezTo>
                      <a:cubicBezTo>
                        <a:pt x="13873" y="64041"/>
                        <a:pt x="12751" y="66417"/>
                        <a:pt x="11733" y="68805"/>
                      </a:cubicBezTo>
                      <a:cubicBezTo>
                        <a:pt x="11472" y="69405"/>
                        <a:pt x="10898" y="69758"/>
                        <a:pt x="10284" y="69758"/>
                      </a:cubicBezTo>
                      <a:close/>
                      <a:moveTo>
                        <a:pt x="17554" y="55662"/>
                      </a:moveTo>
                      <a:cubicBezTo>
                        <a:pt x="17280" y="55662"/>
                        <a:pt x="16992" y="55584"/>
                        <a:pt x="16731" y="55428"/>
                      </a:cubicBezTo>
                      <a:cubicBezTo>
                        <a:pt x="15987" y="54971"/>
                        <a:pt x="15753" y="54005"/>
                        <a:pt x="16209" y="53261"/>
                      </a:cubicBezTo>
                      <a:cubicBezTo>
                        <a:pt x="17606" y="50977"/>
                        <a:pt x="19094" y="48719"/>
                        <a:pt x="20647" y="46540"/>
                      </a:cubicBezTo>
                      <a:cubicBezTo>
                        <a:pt x="21156" y="45835"/>
                        <a:pt x="22135" y="45665"/>
                        <a:pt x="22839" y="46174"/>
                      </a:cubicBezTo>
                      <a:cubicBezTo>
                        <a:pt x="23544" y="46683"/>
                        <a:pt x="23714" y="47662"/>
                        <a:pt x="23205" y="48367"/>
                      </a:cubicBezTo>
                      <a:cubicBezTo>
                        <a:pt x="21691" y="50481"/>
                        <a:pt x="20242" y="52674"/>
                        <a:pt x="18885" y="54892"/>
                      </a:cubicBezTo>
                      <a:cubicBezTo>
                        <a:pt x="18585" y="55375"/>
                        <a:pt x="18076" y="55649"/>
                        <a:pt x="17541" y="55649"/>
                      </a:cubicBezTo>
                      <a:close/>
                      <a:moveTo>
                        <a:pt x="26781" y="42755"/>
                      </a:moveTo>
                      <a:cubicBezTo>
                        <a:pt x="26428" y="42755"/>
                        <a:pt x="26076" y="42638"/>
                        <a:pt x="25776" y="42390"/>
                      </a:cubicBezTo>
                      <a:cubicBezTo>
                        <a:pt x="25110" y="41828"/>
                        <a:pt x="25019" y="40837"/>
                        <a:pt x="25567" y="40171"/>
                      </a:cubicBezTo>
                      <a:cubicBezTo>
                        <a:pt x="27264" y="38122"/>
                        <a:pt x="29078" y="36099"/>
                        <a:pt x="30931" y="34168"/>
                      </a:cubicBezTo>
                      <a:cubicBezTo>
                        <a:pt x="31531" y="33541"/>
                        <a:pt x="32536" y="33515"/>
                        <a:pt x="33163" y="34128"/>
                      </a:cubicBezTo>
                      <a:cubicBezTo>
                        <a:pt x="33789" y="34729"/>
                        <a:pt x="33815" y="35721"/>
                        <a:pt x="33215" y="36347"/>
                      </a:cubicBezTo>
                      <a:cubicBezTo>
                        <a:pt x="31414" y="38226"/>
                        <a:pt x="29665" y="40184"/>
                        <a:pt x="28007" y="42181"/>
                      </a:cubicBezTo>
                      <a:cubicBezTo>
                        <a:pt x="27694" y="42559"/>
                        <a:pt x="27250" y="42755"/>
                        <a:pt x="26794" y="42755"/>
                      </a:cubicBezTo>
                      <a:close/>
                      <a:moveTo>
                        <a:pt x="37770" y="31309"/>
                      </a:moveTo>
                      <a:cubicBezTo>
                        <a:pt x="37339" y="31309"/>
                        <a:pt x="36908" y="31140"/>
                        <a:pt x="36595" y="30787"/>
                      </a:cubicBezTo>
                      <a:cubicBezTo>
                        <a:pt x="36008" y="30148"/>
                        <a:pt x="36060" y="29143"/>
                        <a:pt x="36712" y="28569"/>
                      </a:cubicBezTo>
                      <a:cubicBezTo>
                        <a:pt x="38696" y="26781"/>
                        <a:pt x="40771" y="25045"/>
                        <a:pt x="42886" y="23400"/>
                      </a:cubicBezTo>
                      <a:cubicBezTo>
                        <a:pt x="43564" y="22865"/>
                        <a:pt x="44556" y="22983"/>
                        <a:pt x="45091" y="23675"/>
                      </a:cubicBezTo>
                      <a:cubicBezTo>
                        <a:pt x="45626" y="24366"/>
                        <a:pt x="45496" y="25345"/>
                        <a:pt x="44817" y="25880"/>
                      </a:cubicBezTo>
                      <a:cubicBezTo>
                        <a:pt x="42768" y="27472"/>
                        <a:pt x="40745" y="29169"/>
                        <a:pt x="38827" y="30905"/>
                      </a:cubicBezTo>
                      <a:cubicBezTo>
                        <a:pt x="38527" y="31179"/>
                        <a:pt x="38148" y="31309"/>
                        <a:pt x="37770" y="31309"/>
                      </a:cubicBezTo>
                      <a:close/>
                      <a:moveTo>
                        <a:pt x="50286" y="21573"/>
                      </a:moveTo>
                      <a:cubicBezTo>
                        <a:pt x="49777" y="21573"/>
                        <a:pt x="49281" y="21325"/>
                        <a:pt x="48980" y="20869"/>
                      </a:cubicBezTo>
                      <a:cubicBezTo>
                        <a:pt x="48498" y="20151"/>
                        <a:pt x="48693" y="19172"/>
                        <a:pt x="49411" y="18689"/>
                      </a:cubicBezTo>
                      <a:cubicBezTo>
                        <a:pt x="51630" y="17201"/>
                        <a:pt x="53927" y="15779"/>
                        <a:pt x="56250" y="14461"/>
                      </a:cubicBezTo>
                      <a:cubicBezTo>
                        <a:pt x="57007" y="14030"/>
                        <a:pt x="57960" y="14291"/>
                        <a:pt x="58403" y="15048"/>
                      </a:cubicBezTo>
                      <a:cubicBezTo>
                        <a:pt x="58834" y="15805"/>
                        <a:pt x="58573" y="16757"/>
                        <a:pt x="57816" y="17188"/>
                      </a:cubicBezTo>
                      <a:cubicBezTo>
                        <a:pt x="55558" y="18467"/>
                        <a:pt x="53313" y="19851"/>
                        <a:pt x="51160" y="21299"/>
                      </a:cubicBezTo>
                      <a:cubicBezTo>
                        <a:pt x="50886" y="21482"/>
                        <a:pt x="50586" y="21560"/>
                        <a:pt x="50286" y="21560"/>
                      </a:cubicBezTo>
                      <a:close/>
                      <a:moveTo>
                        <a:pt x="163438" y="16405"/>
                      </a:moveTo>
                      <a:cubicBezTo>
                        <a:pt x="163190" y="16405"/>
                        <a:pt x="162929" y="16340"/>
                        <a:pt x="162694" y="16209"/>
                      </a:cubicBezTo>
                      <a:cubicBezTo>
                        <a:pt x="160410" y="14969"/>
                        <a:pt x="158061" y="13795"/>
                        <a:pt x="155685" y="12725"/>
                      </a:cubicBezTo>
                      <a:cubicBezTo>
                        <a:pt x="154889" y="12372"/>
                        <a:pt x="154550" y="11433"/>
                        <a:pt x="154902" y="10637"/>
                      </a:cubicBezTo>
                      <a:cubicBezTo>
                        <a:pt x="155255" y="9840"/>
                        <a:pt x="156181" y="9488"/>
                        <a:pt x="156991" y="9854"/>
                      </a:cubicBezTo>
                      <a:cubicBezTo>
                        <a:pt x="159431" y="10963"/>
                        <a:pt x="161845" y="12164"/>
                        <a:pt x="164195" y="13443"/>
                      </a:cubicBezTo>
                      <a:cubicBezTo>
                        <a:pt x="164965" y="13860"/>
                        <a:pt x="165239" y="14813"/>
                        <a:pt x="164821" y="15583"/>
                      </a:cubicBezTo>
                      <a:cubicBezTo>
                        <a:pt x="164534" y="16105"/>
                        <a:pt x="163999" y="16405"/>
                        <a:pt x="163438" y="16405"/>
                      </a:cubicBezTo>
                      <a:close/>
                      <a:moveTo>
                        <a:pt x="64067" y="13743"/>
                      </a:moveTo>
                      <a:cubicBezTo>
                        <a:pt x="63480" y="13743"/>
                        <a:pt x="62919" y="13416"/>
                        <a:pt x="62645" y="12842"/>
                      </a:cubicBezTo>
                      <a:cubicBezTo>
                        <a:pt x="62266" y="12059"/>
                        <a:pt x="62606" y="11119"/>
                        <a:pt x="63389" y="10741"/>
                      </a:cubicBezTo>
                      <a:cubicBezTo>
                        <a:pt x="65803" y="9592"/>
                        <a:pt x="68283" y="8522"/>
                        <a:pt x="70776" y="7543"/>
                      </a:cubicBezTo>
                      <a:cubicBezTo>
                        <a:pt x="71585" y="7230"/>
                        <a:pt x="72498" y="7622"/>
                        <a:pt x="72812" y="8431"/>
                      </a:cubicBezTo>
                      <a:cubicBezTo>
                        <a:pt x="73125" y="9240"/>
                        <a:pt x="72733" y="10154"/>
                        <a:pt x="71911" y="10467"/>
                      </a:cubicBezTo>
                      <a:cubicBezTo>
                        <a:pt x="69497" y="11407"/>
                        <a:pt x="67082" y="12451"/>
                        <a:pt x="64746" y="13573"/>
                      </a:cubicBezTo>
                      <a:cubicBezTo>
                        <a:pt x="64524" y="13677"/>
                        <a:pt x="64289" y="13730"/>
                        <a:pt x="64067" y="13730"/>
                      </a:cubicBezTo>
                      <a:close/>
                      <a:moveTo>
                        <a:pt x="148990" y="9867"/>
                      </a:moveTo>
                      <a:cubicBezTo>
                        <a:pt x="148808" y="9867"/>
                        <a:pt x="148625" y="9840"/>
                        <a:pt x="148442" y="9775"/>
                      </a:cubicBezTo>
                      <a:cubicBezTo>
                        <a:pt x="146002" y="8875"/>
                        <a:pt x="143509" y="8066"/>
                        <a:pt x="141003" y="7348"/>
                      </a:cubicBezTo>
                      <a:cubicBezTo>
                        <a:pt x="140168" y="7113"/>
                        <a:pt x="139685" y="6238"/>
                        <a:pt x="139920" y="5403"/>
                      </a:cubicBezTo>
                      <a:cubicBezTo>
                        <a:pt x="140155" y="4568"/>
                        <a:pt x="141042" y="4085"/>
                        <a:pt x="141864" y="4320"/>
                      </a:cubicBezTo>
                      <a:cubicBezTo>
                        <a:pt x="144435" y="5051"/>
                        <a:pt x="147006" y="5899"/>
                        <a:pt x="149512" y="6826"/>
                      </a:cubicBezTo>
                      <a:cubicBezTo>
                        <a:pt x="150334" y="7126"/>
                        <a:pt x="150752" y="8026"/>
                        <a:pt x="150452" y="8849"/>
                      </a:cubicBezTo>
                      <a:cubicBezTo>
                        <a:pt x="150217" y="9488"/>
                        <a:pt x="149617" y="9880"/>
                        <a:pt x="148977" y="9880"/>
                      </a:cubicBezTo>
                      <a:close/>
                      <a:moveTo>
                        <a:pt x="78828" y="7987"/>
                      </a:moveTo>
                      <a:cubicBezTo>
                        <a:pt x="78149" y="7987"/>
                        <a:pt x="77536" y="7557"/>
                        <a:pt x="77327" y="6878"/>
                      </a:cubicBezTo>
                      <a:cubicBezTo>
                        <a:pt x="77066" y="6043"/>
                        <a:pt x="77536" y="5168"/>
                        <a:pt x="78371" y="4907"/>
                      </a:cubicBezTo>
                      <a:cubicBezTo>
                        <a:pt x="80916" y="4124"/>
                        <a:pt x="83539" y="3419"/>
                        <a:pt x="86137" y="2819"/>
                      </a:cubicBezTo>
                      <a:cubicBezTo>
                        <a:pt x="86985" y="2623"/>
                        <a:pt x="87833" y="3158"/>
                        <a:pt x="88029" y="3994"/>
                      </a:cubicBezTo>
                      <a:cubicBezTo>
                        <a:pt x="88225" y="4842"/>
                        <a:pt x="87690" y="5690"/>
                        <a:pt x="86854" y="5886"/>
                      </a:cubicBezTo>
                      <a:cubicBezTo>
                        <a:pt x="84323" y="6473"/>
                        <a:pt x="81778" y="7152"/>
                        <a:pt x="79298" y="7922"/>
                      </a:cubicBezTo>
                      <a:cubicBezTo>
                        <a:pt x="79141" y="7974"/>
                        <a:pt x="78985" y="7987"/>
                        <a:pt x="78828" y="7987"/>
                      </a:cubicBezTo>
                      <a:close/>
                      <a:moveTo>
                        <a:pt x="133747" y="5494"/>
                      </a:moveTo>
                      <a:cubicBezTo>
                        <a:pt x="133642" y="5494"/>
                        <a:pt x="133538" y="5494"/>
                        <a:pt x="133420" y="5455"/>
                      </a:cubicBezTo>
                      <a:cubicBezTo>
                        <a:pt x="130875" y="4920"/>
                        <a:pt x="128278" y="4476"/>
                        <a:pt x="125707" y="4124"/>
                      </a:cubicBezTo>
                      <a:cubicBezTo>
                        <a:pt x="124846" y="4007"/>
                        <a:pt x="124246" y="3211"/>
                        <a:pt x="124363" y="2349"/>
                      </a:cubicBezTo>
                      <a:cubicBezTo>
                        <a:pt x="124480" y="1488"/>
                        <a:pt x="125264" y="874"/>
                        <a:pt x="126138" y="1005"/>
                      </a:cubicBezTo>
                      <a:cubicBezTo>
                        <a:pt x="128787" y="1357"/>
                        <a:pt x="131463" y="1827"/>
                        <a:pt x="134073" y="2375"/>
                      </a:cubicBezTo>
                      <a:cubicBezTo>
                        <a:pt x="134921" y="2558"/>
                        <a:pt x="135469" y="3393"/>
                        <a:pt x="135287" y="4242"/>
                      </a:cubicBezTo>
                      <a:cubicBezTo>
                        <a:pt x="135130" y="4985"/>
                        <a:pt x="134478" y="5494"/>
                        <a:pt x="133747" y="5494"/>
                      </a:cubicBezTo>
                      <a:close/>
                      <a:moveTo>
                        <a:pt x="94280" y="4424"/>
                      </a:moveTo>
                      <a:cubicBezTo>
                        <a:pt x="93510" y="4424"/>
                        <a:pt x="92845" y="3863"/>
                        <a:pt x="92727" y="3093"/>
                      </a:cubicBezTo>
                      <a:cubicBezTo>
                        <a:pt x="92597" y="2232"/>
                        <a:pt x="93184" y="1436"/>
                        <a:pt x="94045" y="1292"/>
                      </a:cubicBezTo>
                      <a:cubicBezTo>
                        <a:pt x="96682" y="887"/>
                        <a:pt x="99370" y="574"/>
                        <a:pt x="102033" y="352"/>
                      </a:cubicBezTo>
                      <a:cubicBezTo>
                        <a:pt x="102907" y="287"/>
                        <a:pt x="103664" y="927"/>
                        <a:pt x="103729" y="1788"/>
                      </a:cubicBezTo>
                      <a:cubicBezTo>
                        <a:pt x="103795" y="2649"/>
                        <a:pt x="103155" y="3419"/>
                        <a:pt x="102294" y="3485"/>
                      </a:cubicBezTo>
                      <a:cubicBezTo>
                        <a:pt x="99697" y="3693"/>
                        <a:pt x="97086" y="4007"/>
                        <a:pt x="94528" y="4398"/>
                      </a:cubicBezTo>
                      <a:cubicBezTo>
                        <a:pt x="94450" y="4398"/>
                        <a:pt x="94372" y="4411"/>
                        <a:pt x="94293" y="4411"/>
                      </a:cubicBezTo>
                      <a:close/>
                      <a:moveTo>
                        <a:pt x="118020" y="3367"/>
                      </a:moveTo>
                      <a:cubicBezTo>
                        <a:pt x="118020" y="3367"/>
                        <a:pt x="117955" y="3367"/>
                        <a:pt x="117916" y="3367"/>
                      </a:cubicBezTo>
                      <a:cubicBezTo>
                        <a:pt x="115619" y="3224"/>
                        <a:pt x="113296" y="3145"/>
                        <a:pt x="111012" y="3145"/>
                      </a:cubicBezTo>
                      <a:lnTo>
                        <a:pt x="110098" y="3145"/>
                      </a:lnTo>
                      <a:cubicBezTo>
                        <a:pt x="110098" y="3145"/>
                        <a:pt x="110098" y="3145"/>
                        <a:pt x="110098" y="3145"/>
                      </a:cubicBezTo>
                      <a:cubicBezTo>
                        <a:pt x="109237" y="3145"/>
                        <a:pt x="108532" y="2454"/>
                        <a:pt x="108519" y="1579"/>
                      </a:cubicBezTo>
                      <a:cubicBezTo>
                        <a:pt x="108519" y="705"/>
                        <a:pt x="109211" y="0"/>
                        <a:pt x="110085" y="0"/>
                      </a:cubicBezTo>
                      <a:lnTo>
                        <a:pt x="111025" y="0"/>
                      </a:lnTo>
                      <a:cubicBezTo>
                        <a:pt x="113387" y="0"/>
                        <a:pt x="115775" y="65"/>
                        <a:pt x="118138" y="222"/>
                      </a:cubicBezTo>
                      <a:cubicBezTo>
                        <a:pt x="119012" y="274"/>
                        <a:pt x="119665" y="1018"/>
                        <a:pt x="119612" y="1892"/>
                      </a:cubicBezTo>
                      <a:cubicBezTo>
                        <a:pt x="119560" y="2728"/>
                        <a:pt x="118869" y="3367"/>
                        <a:pt x="118046" y="336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4" name="Forme libre : forme 5989">
                  <a:extLst>
                    <a:ext uri="{FF2B5EF4-FFF2-40B4-BE49-F238E27FC236}">
                      <a16:creationId xmlns:a16="http://schemas.microsoft.com/office/drawing/2014/main" id="{E24EA999-9595-4845-DEF3-FAF39BFD6474}"/>
                    </a:ext>
                  </a:extLst>
                </p:cNvPr>
                <p:cNvSpPr/>
                <p:nvPr/>
              </p:nvSpPr>
              <p:spPr>
                <a:xfrm>
                  <a:off x="1903959" y="1597134"/>
                  <a:ext cx="6420" cy="5340"/>
                </a:xfrm>
                <a:custGeom>
                  <a:avLst/>
                  <a:gdLst>
                    <a:gd name="connsiteX0" fmla="*/ 4845 w 6420"/>
                    <a:gd name="connsiteY0" fmla="*/ 5341 h 5340"/>
                    <a:gd name="connsiteX1" fmla="*/ 3944 w 6420"/>
                    <a:gd name="connsiteY1" fmla="*/ 5054 h 5340"/>
                    <a:gd name="connsiteX2" fmla="*/ 721 w 6420"/>
                    <a:gd name="connsiteY2" fmla="*/ 2900 h 5340"/>
                    <a:gd name="connsiteX3" fmla="*/ 251 w 6420"/>
                    <a:gd name="connsiteY3" fmla="*/ 721 h 5340"/>
                    <a:gd name="connsiteX4" fmla="*/ 2430 w 6420"/>
                    <a:gd name="connsiteY4" fmla="*/ 251 h 5340"/>
                    <a:gd name="connsiteX5" fmla="*/ 5745 w 6420"/>
                    <a:gd name="connsiteY5" fmla="*/ 2470 h 5340"/>
                    <a:gd name="connsiteX6" fmla="*/ 6137 w 6420"/>
                    <a:gd name="connsiteY6" fmla="*/ 4662 h 5340"/>
                    <a:gd name="connsiteX7" fmla="*/ 4845 w 6420"/>
                    <a:gd name="connsiteY7" fmla="*/ 5341 h 5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420" h="5340">
                      <a:moveTo>
                        <a:pt x="4845" y="5341"/>
                      </a:moveTo>
                      <a:cubicBezTo>
                        <a:pt x="4532" y="5341"/>
                        <a:pt x="4218" y="5249"/>
                        <a:pt x="3944" y="5054"/>
                      </a:cubicBezTo>
                      <a:cubicBezTo>
                        <a:pt x="2887" y="4323"/>
                        <a:pt x="1804" y="3592"/>
                        <a:pt x="721" y="2900"/>
                      </a:cubicBezTo>
                      <a:cubicBezTo>
                        <a:pt x="-10" y="2430"/>
                        <a:pt x="-219" y="1452"/>
                        <a:pt x="251" y="721"/>
                      </a:cubicBezTo>
                      <a:cubicBezTo>
                        <a:pt x="721" y="-10"/>
                        <a:pt x="1700" y="-219"/>
                        <a:pt x="2430" y="251"/>
                      </a:cubicBezTo>
                      <a:cubicBezTo>
                        <a:pt x="3553" y="969"/>
                        <a:pt x="4649" y="1713"/>
                        <a:pt x="5745" y="2470"/>
                      </a:cubicBezTo>
                      <a:cubicBezTo>
                        <a:pt x="6463" y="2965"/>
                        <a:pt x="6633" y="3944"/>
                        <a:pt x="6137" y="4662"/>
                      </a:cubicBezTo>
                      <a:cubicBezTo>
                        <a:pt x="5837" y="5106"/>
                        <a:pt x="5341" y="5341"/>
                        <a:pt x="4845" y="534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24" name="Graphique 4356">
                <a:extLst>
                  <a:ext uri="{FF2B5EF4-FFF2-40B4-BE49-F238E27FC236}">
                    <a16:creationId xmlns:a16="http://schemas.microsoft.com/office/drawing/2014/main" id="{77582B10-5BEE-8054-1557-E13BE1FC3C43}"/>
                  </a:ext>
                </a:extLst>
              </p:cNvPr>
              <p:cNvGrpSpPr/>
              <p:nvPr/>
            </p:nvGrpSpPr>
            <p:grpSpPr>
              <a:xfrm>
                <a:off x="1778173" y="1667477"/>
                <a:ext cx="179259" cy="134547"/>
                <a:chOff x="1778173" y="1667477"/>
                <a:chExt cx="179259" cy="134547"/>
              </a:xfrm>
              <a:solidFill>
                <a:srgbClr val="FFFFFF"/>
              </a:solidFill>
            </p:grpSpPr>
            <p:sp>
              <p:nvSpPr>
                <p:cNvPr id="29" name="Forme libre : forme 5991">
                  <a:extLst>
                    <a:ext uri="{FF2B5EF4-FFF2-40B4-BE49-F238E27FC236}">
                      <a16:creationId xmlns:a16="http://schemas.microsoft.com/office/drawing/2014/main" id="{563A4569-1603-211D-0CE8-FD37198838AB}"/>
                    </a:ext>
                  </a:extLst>
                </p:cNvPr>
                <p:cNvSpPr/>
                <p:nvPr/>
              </p:nvSpPr>
              <p:spPr>
                <a:xfrm>
                  <a:off x="1952128" y="1667477"/>
                  <a:ext cx="3850" cy="7026"/>
                </a:xfrm>
                <a:custGeom>
                  <a:avLst/>
                  <a:gdLst>
                    <a:gd name="connsiteX0" fmla="*/ 2289 w 3850"/>
                    <a:gd name="connsiteY0" fmla="*/ 7013 h 7026"/>
                    <a:gd name="connsiteX1" fmla="*/ 736 w 3850"/>
                    <a:gd name="connsiteY1" fmla="*/ 5695 h 7026"/>
                    <a:gd name="connsiteX2" fmla="*/ 31 w 3850"/>
                    <a:gd name="connsiteY2" fmla="*/ 1884 h 7026"/>
                    <a:gd name="connsiteX3" fmla="*/ 1258 w 3850"/>
                    <a:gd name="connsiteY3" fmla="*/ 31 h 7026"/>
                    <a:gd name="connsiteX4" fmla="*/ 3111 w 3850"/>
                    <a:gd name="connsiteY4" fmla="*/ 1258 h 7026"/>
                    <a:gd name="connsiteX5" fmla="*/ 3829 w 3850"/>
                    <a:gd name="connsiteY5" fmla="*/ 5186 h 7026"/>
                    <a:gd name="connsiteX6" fmla="*/ 2537 w 3850"/>
                    <a:gd name="connsiteY6" fmla="*/ 7000 h 7026"/>
                    <a:gd name="connsiteX7" fmla="*/ 2276 w 3850"/>
                    <a:gd name="connsiteY7" fmla="*/ 7026 h 7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50" h="7026">
                      <a:moveTo>
                        <a:pt x="2289" y="7013"/>
                      </a:moveTo>
                      <a:cubicBezTo>
                        <a:pt x="1532" y="7013"/>
                        <a:pt x="866" y="6465"/>
                        <a:pt x="736" y="5695"/>
                      </a:cubicBezTo>
                      <a:cubicBezTo>
                        <a:pt x="527" y="4416"/>
                        <a:pt x="292" y="3150"/>
                        <a:pt x="31" y="1884"/>
                      </a:cubicBezTo>
                      <a:cubicBezTo>
                        <a:pt x="-139" y="1036"/>
                        <a:pt x="409" y="200"/>
                        <a:pt x="1258" y="31"/>
                      </a:cubicBezTo>
                      <a:cubicBezTo>
                        <a:pt x="2106" y="-139"/>
                        <a:pt x="2941" y="409"/>
                        <a:pt x="3111" y="1258"/>
                      </a:cubicBezTo>
                      <a:cubicBezTo>
                        <a:pt x="3372" y="2563"/>
                        <a:pt x="3620" y="3868"/>
                        <a:pt x="3829" y="5186"/>
                      </a:cubicBezTo>
                      <a:cubicBezTo>
                        <a:pt x="3972" y="6047"/>
                        <a:pt x="3398" y="6856"/>
                        <a:pt x="2537" y="7000"/>
                      </a:cubicBezTo>
                      <a:cubicBezTo>
                        <a:pt x="2445" y="7013"/>
                        <a:pt x="2367" y="7026"/>
                        <a:pt x="2276" y="702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0" name="Forme libre : forme 5992">
                  <a:extLst>
                    <a:ext uri="{FF2B5EF4-FFF2-40B4-BE49-F238E27FC236}">
                      <a16:creationId xmlns:a16="http://schemas.microsoft.com/office/drawing/2014/main" id="{40782BEA-ADCC-445F-3AFF-BF44CE93F0B4}"/>
                    </a:ext>
                  </a:extLst>
                </p:cNvPr>
                <p:cNvSpPr/>
                <p:nvPr/>
              </p:nvSpPr>
              <p:spPr>
                <a:xfrm>
                  <a:off x="1787940" y="1679117"/>
                  <a:ext cx="169491" cy="122907"/>
                </a:xfrm>
                <a:custGeom>
                  <a:avLst/>
                  <a:gdLst>
                    <a:gd name="connsiteX0" fmla="*/ 61155 w 169491"/>
                    <a:gd name="connsiteY0" fmla="*/ 122895 h 122907"/>
                    <a:gd name="connsiteX1" fmla="*/ 59576 w 169491"/>
                    <a:gd name="connsiteY1" fmla="*/ 121355 h 122907"/>
                    <a:gd name="connsiteX2" fmla="*/ 61116 w 169491"/>
                    <a:gd name="connsiteY2" fmla="*/ 119749 h 122907"/>
                    <a:gd name="connsiteX3" fmla="*/ 68803 w 169491"/>
                    <a:gd name="connsiteY3" fmla="*/ 119293 h 122907"/>
                    <a:gd name="connsiteX4" fmla="*/ 70513 w 169491"/>
                    <a:gd name="connsiteY4" fmla="*/ 120715 h 122907"/>
                    <a:gd name="connsiteX5" fmla="*/ 69090 w 169491"/>
                    <a:gd name="connsiteY5" fmla="*/ 122438 h 122907"/>
                    <a:gd name="connsiteX6" fmla="*/ 61181 w 169491"/>
                    <a:gd name="connsiteY6" fmla="*/ 122908 h 122907"/>
                    <a:gd name="connsiteX7" fmla="*/ 61142 w 169491"/>
                    <a:gd name="connsiteY7" fmla="*/ 122908 h 122907"/>
                    <a:gd name="connsiteX8" fmla="*/ 53351 w 169491"/>
                    <a:gd name="connsiteY8" fmla="*/ 122803 h 122907"/>
                    <a:gd name="connsiteX9" fmla="*/ 53273 w 169491"/>
                    <a:gd name="connsiteY9" fmla="*/ 122803 h 122907"/>
                    <a:gd name="connsiteX10" fmla="*/ 50728 w 169491"/>
                    <a:gd name="connsiteY10" fmla="*/ 122660 h 122907"/>
                    <a:gd name="connsiteX11" fmla="*/ 45377 w 169491"/>
                    <a:gd name="connsiteY11" fmla="*/ 122164 h 122907"/>
                    <a:gd name="connsiteX12" fmla="*/ 43993 w 169491"/>
                    <a:gd name="connsiteY12" fmla="*/ 120415 h 122907"/>
                    <a:gd name="connsiteX13" fmla="*/ 45742 w 169491"/>
                    <a:gd name="connsiteY13" fmla="*/ 119032 h 122907"/>
                    <a:gd name="connsiteX14" fmla="*/ 50936 w 169491"/>
                    <a:gd name="connsiteY14" fmla="*/ 119514 h 122907"/>
                    <a:gd name="connsiteX15" fmla="*/ 53416 w 169491"/>
                    <a:gd name="connsiteY15" fmla="*/ 119658 h 122907"/>
                    <a:gd name="connsiteX16" fmla="*/ 54917 w 169491"/>
                    <a:gd name="connsiteY16" fmla="*/ 121302 h 122907"/>
                    <a:gd name="connsiteX17" fmla="*/ 53351 w 169491"/>
                    <a:gd name="connsiteY17" fmla="*/ 122803 h 122907"/>
                    <a:gd name="connsiteX18" fmla="*/ 76686 w 169491"/>
                    <a:gd name="connsiteY18" fmla="*/ 121407 h 122907"/>
                    <a:gd name="connsiteX19" fmla="*/ 75133 w 169491"/>
                    <a:gd name="connsiteY19" fmla="*/ 120089 h 122907"/>
                    <a:gd name="connsiteX20" fmla="*/ 76425 w 169491"/>
                    <a:gd name="connsiteY20" fmla="*/ 118275 h 122907"/>
                    <a:gd name="connsiteX21" fmla="*/ 83955 w 169491"/>
                    <a:gd name="connsiteY21" fmla="*/ 116722 h 122907"/>
                    <a:gd name="connsiteX22" fmla="*/ 85861 w 169491"/>
                    <a:gd name="connsiteY22" fmla="*/ 117883 h 122907"/>
                    <a:gd name="connsiteX23" fmla="*/ 84699 w 169491"/>
                    <a:gd name="connsiteY23" fmla="*/ 119789 h 122907"/>
                    <a:gd name="connsiteX24" fmla="*/ 76947 w 169491"/>
                    <a:gd name="connsiteY24" fmla="*/ 121381 h 122907"/>
                    <a:gd name="connsiteX25" fmla="*/ 76686 w 169491"/>
                    <a:gd name="connsiteY25" fmla="*/ 121407 h 122907"/>
                    <a:gd name="connsiteX26" fmla="*/ 37846 w 169491"/>
                    <a:gd name="connsiteY26" fmla="*/ 120989 h 122907"/>
                    <a:gd name="connsiteX27" fmla="*/ 37546 w 169491"/>
                    <a:gd name="connsiteY27" fmla="*/ 120963 h 122907"/>
                    <a:gd name="connsiteX28" fmla="*/ 29820 w 169491"/>
                    <a:gd name="connsiteY28" fmla="*/ 119214 h 122907"/>
                    <a:gd name="connsiteX29" fmla="*/ 28697 w 169491"/>
                    <a:gd name="connsiteY29" fmla="*/ 117296 h 122907"/>
                    <a:gd name="connsiteX30" fmla="*/ 30616 w 169491"/>
                    <a:gd name="connsiteY30" fmla="*/ 116173 h 122907"/>
                    <a:gd name="connsiteX31" fmla="*/ 38120 w 169491"/>
                    <a:gd name="connsiteY31" fmla="*/ 117883 h 122907"/>
                    <a:gd name="connsiteX32" fmla="*/ 39373 w 169491"/>
                    <a:gd name="connsiteY32" fmla="*/ 119723 h 122907"/>
                    <a:gd name="connsiteX33" fmla="*/ 37833 w 169491"/>
                    <a:gd name="connsiteY33" fmla="*/ 121002 h 122907"/>
                    <a:gd name="connsiteX34" fmla="*/ 91838 w 169491"/>
                    <a:gd name="connsiteY34" fmla="*/ 117727 h 122907"/>
                    <a:gd name="connsiteX35" fmla="*/ 90337 w 169491"/>
                    <a:gd name="connsiteY35" fmla="*/ 116630 h 122907"/>
                    <a:gd name="connsiteX36" fmla="*/ 91355 w 169491"/>
                    <a:gd name="connsiteY36" fmla="*/ 114646 h 122907"/>
                    <a:gd name="connsiteX37" fmla="*/ 98586 w 169491"/>
                    <a:gd name="connsiteY37" fmla="*/ 112036 h 122907"/>
                    <a:gd name="connsiteX38" fmla="*/ 100635 w 169491"/>
                    <a:gd name="connsiteY38" fmla="*/ 112911 h 122907"/>
                    <a:gd name="connsiteX39" fmla="*/ 99760 w 169491"/>
                    <a:gd name="connsiteY39" fmla="*/ 114960 h 122907"/>
                    <a:gd name="connsiteX40" fmla="*/ 92321 w 169491"/>
                    <a:gd name="connsiteY40" fmla="*/ 117648 h 122907"/>
                    <a:gd name="connsiteX41" fmla="*/ 91838 w 169491"/>
                    <a:gd name="connsiteY41" fmla="*/ 117727 h 122907"/>
                    <a:gd name="connsiteX42" fmla="*/ 22746 w 169491"/>
                    <a:gd name="connsiteY42" fmla="*/ 116996 h 122907"/>
                    <a:gd name="connsiteX43" fmla="*/ 22237 w 169491"/>
                    <a:gd name="connsiteY43" fmla="*/ 116904 h 122907"/>
                    <a:gd name="connsiteX44" fmla="*/ 14837 w 169491"/>
                    <a:gd name="connsiteY44" fmla="*/ 114059 h 122907"/>
                    <a:gd name="connsiteX45" fmla="*/ 14002 w 169491"/>
                    <a:gd name="connsiteY45" fmla="*/ 111997 h 122907"/>
                    <a:gd name="connsiteX46" fmla="*/ 16064 w 169491"/>
                    <a:gd name="connsiteY46" fmla="*/ 111162 h 122907"/>
                    <a:gd name="connsiteX47" fmla="*/ 23255 w 169491"/>
                    <a:gd name="connsiteY47" fmla="*/ 113916 h 122907"/>
                    <a:gd name="connsiteX48" fmla="*/ 24234 w 169491"/>
                    <a:gd name="connsiteY48" fmla="*/ 115912 h 122907"/>
                    <a:gd name="connsiteX49" fmla="*/ 22746 w 169491"/>
                    <a:gd name="connsiteY49" fmla="*/ 116970 h 122907"/>
                    <a:gd name="connsiteX50" fmla="*/ 106312 w 169491"/>
                    <a:gd name="connsiteY50" fmla="*/ 111919 h 122907"/>
                    <a:gd name="connsiteX51" fmla="*/ 104902 w 169491"/>
                    <a:gd name="connsiteY51" fmla="*/ 111031 h 122907"/>
                    <a:gd name="connsiteX52" fmla="*/ 105620 w 169491"/>
                    <a:gd name="connsiteY52" fmla="*/ 108930 h 122907"/>
                    <a:gd name="connsiteX53" fmla="*/ 112407 w 169491"/>
                    <a:gd name="connsiteY53" fmla="*/ 105315 h 122907"/>
                    <a:gd name="connsiteX54" fmla="*/ 114560 w 169491"/>
                    <a:gd name="connsiteY54" fmla="*/ 105889 h 122907"/>
                    <a:gd name="connsiteX55" fmla="*/ 113986 w 169491"/>
                    <a:gd name="connsiteY55" fmla="*/ 108043 h 122907"/>
                    <a:gd name="connsiteX56" fmla="*/ 107003 w 169491"/>
                    <a:gd name="connsiteY56" fmla="*/ 111762 h 122907"/>
                    <a:gd name="connsiteX57" fmla="*/ 106312 w 169491"/>
                    <a:gd name="connsiteY57" fmla="*/ 111919 h 122907"/>
                    <a:gd name="connsiteX58" fmla="*/ 8390 w 169491"/>
                    <a:gd name="connsiteY58" fmla="*/ 110888 h 122907"/>
                    <a:gd name="connsiteX59" fmla="*/ 7672 w 169491"/>
                    <a:gd name="connsiteY59" fmla="*/ 110718 h 122907"/>
                    <a:gd name="connsiteX60" fmla="*/ 755 w 169491"/>
                    <a:gd name="connsiteY60" fmla="*/ 106855 h 122907"/>
                    <a:gd name="connsiteX61" fmla="*/ 233 w 169491"/>
                    <a:gd name="connsiteY61" fmla="*/ 104689 h 122907"/>
                    <a:gd name="connsiteX62" fmla="*/ 2400 w 169491"/>
                    <a:gd name="connsiteY62" fmla="*/ 104167 h 122907"/>
                    <a:gd name="connsiteX63" fmla="*/ 9121 w 169491"/>
                    <a:gd name="connsiteY63" fmla="*/ 107925 h 122907"/>
                    <a:gd name="connsiteX64" fmla="*/ 9800 w 169491"/>
                    <a:gd name="connsiteY64" fmla="*/ 110039 h 122907"/>
                    <a:gd name="connsiteX65" fmla="*/ 8403 w 169491"/>
                    <a:gd name="connsiteY65" fmla="*/ 110888 h 122907"/>
                    <a:gd name="connsiteX66" fmla="*/ 119807 w 169491"/>
                    <a:gd name="connsiteY66" fmla="*/ 104114 h 122907"/>
                    <a:gd name="connsiteX67" fmla="*/ 118501 w 169491"/>
                    <a:gd name="connsiteY67" fmla="*/ 103423 h 122907"/>
                    <a:gd name="connsiteX68" fmla="*/ 118919 w 169491"/>
                    <a:gd name="connsiteY68" fmla="*/ 101230 h 122907"/>
                    <a:gd name="connsiteX69" fmla="*/ 125131 w 169491"/>
                    <a:gd name="connsiteY69" fmla="*/ 96688 h 122907"/>
                    <a:gd name="connsiteX70" fmla="*/ 127337 w 169491"/>
                    <a:gd name="connsiteY70" fmla="*/ 96949 h 122907"/>
                    <a:gd name="connsiteX71" fmla="*/ 127076 w 169491"/>
                    <a:gd name="connsiteY71" fmla="*/ 99155 h 122907"/>
                    <a:gd name="connsiteX72" fmla="*/ 120681 w 169491"/>
                    <a:gd name="connsiteY72" fmla="*/ 103827 h 122907"/>
                    <a:gd name="connsiteX73" fmla="*/ 119807 w 169491"/>
                    <a:gd name="connsiteY73" fmla="*/ 104101 h 122907"/>
                    <a:gd name="connsiteX74" fmla="*/ 132074 w 169491"/>
                    <a:gd name="connsiteY74" fmla="*/ 94470 h 122907"/>
                    <a:gd name="connsiteX75" fmla="*/ 130913 w 169491"/>
                    <a:gd name="connsiteY75" fmla="*/ 93948 h 122907"/>
                    <a:gd name="connsiteX76" fmla="*/ 131017 w 169491"/>
                    <a:gd name="connsiteY76" fmla="*/ 91729 h 122907"/>
                    <a:gd name="connsiteX77" fmla="*/ 136525 w 169491"/>
                    <a:gd name="connsiteY77" fmla="*/ 86352 h 122907"/>
                    <a:gd name="connsiteX78" fmla="*/ 138744 w 169491"/>
                    <a:gd name="connsiteY78" fmla="*/ 86300 h 122907"/>
                    <a:gd name="connsiteX79" fmla="*/ 138796 w 169491"/>
                    <a:gd name="connsiteY79" fmla="*/ 88531 h 122907"/>
                    <a:gd name="connsiteX80" fmla="*/ 133132 w 169491"/>
                    <a:gd name="connsiteY80" fmla="*/ 94065 h 122907"/>
                    <a:gd name="connsiteX81" fmla="*/ 132074 w 169491"/>
                    <a:gd name="connsiteY81" fmla="*/ 94470 h 122907"/>
                    <a:gd name="connsiteX82" fmla="*/ 142855 w 169491"/>
                    <a:gd name="connsiteY82" fmla="*/ 83181 h 122907"/>
                    <a:gd name="connsiteX83" fmla="*/ 141850 w 169491"/>
                    <a:gd name="connsiteY83" fmla="*/ 82815 h 122907"/>
                    <a:gd name="connsiteX84" fmla="*/ 141641 w 169491"/>
                    <a:gd name="connsiteY84" fmla="*/ 80596 h 122907"/>
                    <a:gd name="connsiteX85" fmla="*/ 146339 w 169491"/>
                    <a:gd name="connsiteY85" fmla="*/ 74489 h 122907"/>
                    <a:gd name="connsiteX86" fmla="*/ 148532 w 169491"/>
                    <a:gd name="connsiteY86" fmla="*/ 74123 h 122907"/>
                    <a:gd name="connsiteX87" fmla="*/ 148897 w 169491"/>
                    <a:gd name="connsiteY87" fmla="*/ 76316 h 122907"/>
                    <a:gd name="connsiteX88" fmla="*/ 144068 w 169491"/>
                    <a:gd name="connsiteY88" fmla="*/ 82593 h 122907"/>
                    <a:gd name="connsiteX89" fmla="*/ 142855 w 169491"/>
                    <a:gd name="connsiteY89" fmla="*/ 83167 h 122907"/>
                    <a:gd name="connsiteX90" fmla="*/ 151925 w 169491"/>
                    <a:gd name="connsiteY90" fmla="*/ 70469 h 122907"/>
                    <a:gd name="connsiteX91" fmla="*/ 151103 w 169491"/>
                    <a:gd name="connsiteY91" fmla="*/ 70234 h 122907"/>
                    <a:gd name="connsiteX92" fmla="*/ 150581 w 169491"/>
                    <a:gd name="connsiteY92" fmla="*/ 68067 h 122907"/>
                    <a:gd name="connsiteX93" fmla="*/ 154366 w 169491"/>
                    <a:gd name="connsiteY93" fmla="*/ 61359 h 122907"/>
                    <a:gd name="connsiteX94" fmla="*/ 156493 w 169491"/>
                    <a:gd name="connsiteY94" fmla="*/ 60681 h 122907"/>
                    <a:gd name="connsiteX95" fmla="*/ 157172 w 169491"/>
                    <a:gd name="connsiteY95" fmla="*/ 62808 h 122907"/>
                    <a:gd name="connsiteX96" fmla="*/ 153282 w 169491"/>
                    <a:gd name="connsiteY96" fmla="*/ 69712 h 122907"/>
                    <a:gd name="connsiteX97" fmla="*/ 151938 w 169491"/>
                    <a:gd name="connsiteY97" fmla="*/ 70469 h 122907"/>
                    <a:gd name="connsiteX98" fmla="*/ 159103 w 169491"/>
                    <a:gd name="connsiteY98" fmla="*/ 56596 h 122907"/>
                    <a:gd name="connsiteX99" fmla="*/ 158477 w 169491"/>
                    <a:gd name="connsiteY99" fmla="*/ 56465 h 122907"/>
                    <a:gd name="connsiteX100" fmla="*/ 157654 w 169491"/>
                    <a:gd name="connsiteY100" fmla="*/ 54403 h 122907"/>
                    <a:gd name="connsiteX101" fmla="*/ 160434 w 169491"/>
                    <a:gd name="connsiteY101" fmla="*/ 47225 h 122907"/>
                    <a:gd name="connsiteX102" fmla="*/ 162431 w 169491"/>
                    <a:gd name="connsiteY102" fmla="*/ 46259 h 122907"/>
                    <a:gd name="connsiteX103" fmla="*/ 163410 w 169491"/>
                    <a:gd name="connsiteY103" fmla="*/ 48256 h 122907"/>
                    <a:gd name="connsiteX104" fmla="*/ 160552 w 169491"/>
                    <a:gd name="connsiteY104" fmla="*/ 55643 h 122907"/>
                    <a:gd name="connsiteX105" fmla="*/ 159103 w 169491"/>
                    <a:gd name="connsiteY105" fmla="*/ 56596 h 122907"/>
                    <a:gd name="connsiteX106" fmla="*/ 164206 w 169491"/>
                    <a:gd name="connsiteY106" fmla="*/ 41848 h 122907"/>
                    <a:gd name="connsiteX107" fmla="*/ 163801 w 169491"/>
                    <a:gd name="connsiteY107" fmla="*/ 41796 h 122907"/>
                    <a:gd name="connsiteX108" fmla="*/ 162692 w 169491"/>
                    <a:gd name="connsiteY108" fmla="*/ 39864 h 122907"/>
                    <a:gd name="connsiteX109" fmla="*/ 164415 w 169491"/>
                    <a:gd name="connsiteY109" fmla="*/ 32360 h 122907"/>
                    <a:gd name="connsiteX110" fmla="*/ 166255 w 169491"/>
                    <a:gd name="connsiteY110" fmla="*/ 31107 h 122907"/>
                    <a:gd name="connsiteX111" fmla="*/ 167508 w 169491"/>
                    <a:gd name="connsiteY111" fmla="*/ 32947 h 122907"/>
                    <a:gd name="connsiteX112" fmla="*/ 165733 w 169491"/>
                    <a:gd name="connsiteY112" fmla="*/ 40660 h 122907"/>
                    <a:gd name="connsiteX113" fmla="*/ 164219 w 169491"/>
                    <a:gd name="connsiteY113" fmla="*/ 41822 h 122907"/>
                    <a:gd name="connsiteX114" fmla="*/ 167156 w 169491"/>
                    <a:gd name="connsiteY114" fmla="*/ 26526 h 122907"/>
                    <a:gd name="connsiteX115" fmla="*/ 166973 w 169491"/>
                    <a:gd name="connsiteY115" fmla="*/ 26526 h 122907"/>
                    <a:gd name="connsiteX116" fmla="*/ 165602 w 169491"/>
                    <a:gd name="connsiteY116" fmla="*/ 24777 h 122907"/>
                    <a:gd name="connsiteX117" fmla="*/ 166124 w 169491"/>
                    <a:gd name="connsiteY117" fmla="*/ 19270 h 122907"/>
                    <a:gd name="connsiteX118" fmla="*/ 166255 w 169491"/>
                    <a:gd name="connsiteY118" fmla="*/ 17103 h 122907"/>
                    <a:gd name="connsiteX119" fmla="*/ 167912 w 169491"/>
                    <a:gd name="connsiteY119" fmla="*/ 15615 h 122907"/>
                    <a:gd name="connsiteX120" fmla="*/ 169400 w 169491"/>
                    <a:gd name="connsiteY120" fmla="*/ 17260 h 122907"/>
                    <a:gd name="connsiteX121" fmla="*/ 169270 w 169491"/>
                    <a:gd name="connsiteY121" fmla="*/ 19492 h 122907"/>
                    <a:gd name="connsiteX122" fmla="*/ 168735 w 169491"/>
                    <a:gd name="connsiteY122" fmla="*/ 25156 h 122907"/>
                    <a:gd name="connsiteX123" fmla="*/ 167169 w 169491"/>
                    <a:gd name="connsiteY123" fmla="*/ 26539 h 122907"/>
                    <a:gd name="connsiteX124" fmla="*/ 167926 w 169491"/>
                    <a:gd name="connsiteY124" fmla="*/ 10943 h 122907"/>
                    <a:gd name="connsiteX125" fmla="*/ 166346 w 169491"/>
                    <a:gd name="connsiteY125" fmla="*/ 9403 h 122907"/>
                    <a:gd name="connsiteX126" fmla="*/ 165916 w 169491"/>
                    <a:gd name="connsiteY126" fmla="*/ 1716 h 122907"/>
                    <a:gd name="connsiteX127" fmla="*/ 167338 w 169491"/>
                    <a:gd name="connsiteY127" fmla="*/ 6 h 122907"/>
                    <a:gd name="connsiteX128" fmla="*/ 169048 w 169491"/>
                    <a:gd name="connsiteY128" fmla="*/ 1429 h 122907"/>
                    <a:gd name="connsiteX129" fmla="*/ 169492 w 169491"/>
                    <a:gd name="connsiteY129" fmla="*/ 9338 h 122907"/>
                    <a:gd name="connsiteX130" fmla="*/ 167952 w 169491"/>
                    <a:gd name="connsiteY130" fmla="*/ 10943 h 122907"/>
                    <a:gd name="connsiteX131" fmla="*/ 167912 w 169491"/>
                    <a:gd name="connsiteY131" fmla="*/ 10943 h 1229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</a:cxnLst>
                  <a:rect l="l" t="t" r="r" b="b"/>
                  <a:pathLst>
                    <a:path w="169491" h="122907">
                      <a:moveTo>
                        <a:pt x="61155" y="122895"/>
                      </a:moveTo>
                      <a:cubicBezTo>
                        <a:pt x="60307" y="122895"/>
                        <a:pt x="59602" y="122216"/>
                        <a:pt x="59576" y="121355"/>
                      </a:cubicBezTo>
                      <a:cubicBezTo>
                        <a:pt x="59550" y="120480"/>
                        <a:pt x="60242" y="119762"/>
                        <a:pt x="61116" y="119749"/>
                      </a:cubicBezTo>
                      <a:cubicBezTo>
                        <a:pt x="63674" y="119684"/>
                        <a:pt x="66258" y="119541"/>
                        <a:pt x="68803" y="119293"/>
                      </a:cubicBezTo>
                      <a:cubicBezTo>
                        <a:pt x="69678" y="119214"/>
                        <a:pt x="70435" y="119841"/>
                        <a:pt x="70513" y="120715"/>
                      </a:cubicBezTo>
                      <a:cubicBezTo>
                        <a:pt x="70591" y="121577"/>
                        <a:pt x="69965" y="122347"/>
                        <a:pt x="69090" y="122438"/>
                      </a:cubicBezTo>
                      <a:cubicBezTo>
                        <a:pt x="66467" y="122686"/>
                        <a:pt x="63818" y="122842"/>
                        <a:pt x="61181" y="122908"/>
                      </a:cubicBezTo>
                      <a:cubicBezTo>
                        <a:pt x="61181" y="122908"/>
                        <a:pt x="61155" y="122908"/>
                        <a:pt x="61142" y="122908"/>
                      </a:cubicBezTo>
                      <a:close/>
                      <a:moveTo>
                        <a:pt x="53351" y="122803"/>
                      </a:moveTo>
                      <a:cubicBezTo>
                        <a:pt x="53351" y="122803"/>
                        <a:pt x="53299" y="122803"/>
                        <a:pt x="53273" y="122803"/>
                      </a:cubicBezTo>
                      <a:cubicBezTo>
                        <a:pt x="52424" y="122764"/>
                        <a:pt x="51576" y="122712"/>
                        <a:pt x="50728" y="122660"/>
                      </a:cubicBezTo>
                      <a:cubicBezTo>
                        <a:pt x="48940" y="122542"/>
                        <a:pt x="47139" y="122373"/>
                        <a:pt x="45377" y="122164"/>
                      </a:cubicBezTo>
                      <a:cubicBezTo>
                        <a:pt x="44515" y="122059"/>
                        <a:pt x="43902" y="121276"/>
                        <a:pt x="43993" y="120415"/>
                      </a:cubicBezTo>
                      <a:cubicBezTo>
                        <a:pt x="44098" y="119554"/>
                        <a:pt x="44881" y="118927"/>
                        <a:pt x="45742" y="119032"/>
                      </a:cubicBezTo>
                      <a:cubicBezTo>
                        <a:pt x="47452" y="119227"/>
                        <a:pt x="49201" y="119397"/>
                        <a:pt x="50936" y="119514"/>
                      </a:cubicBezTo>
                      <a:cubicBezTo>
                        <a:pt x="51759" y="119567"/>
                        <a:pt x="52594" y="119619"/>
                        <a:pt x="53416" y="119658"/>
                      </a:cubicBezTo>
                      <a:cubicBezTo>
                        <a:pt x="54290" y="119697"/>
                        <a:pt x="54956" y="120441"/>
                        <a:pt x="54917" y="121302"/>
                      </a:cubicBezTo>
                      <a:cubicBezTo>
                        <a:pt x="54878" y="122151"/>
                        <a:pt x="54186" y="122803"/>
                        <a:pt x="53351" y="122803"/>
                      </a:cubicBezTo>
                      <a:close/>
                      <a:moveTo>
                        <a:pt x="76686" y="121407"/>
                      </a:moveTo>
                      <a:cubicBezTo>
                        <a:pt x="75929" y="121407"/>
                        <a:pt x="75263" y="120859"/>
                        <a:pt x="75133" y="120089"/>
                      </a:cubicBezTo>
                      <a:cubicBezTo>
                        <a:pt x="74989" y="119227"/>
                        <a:pt x="75564" y="118418"/>
                        <a:pt x="76425" y="118275"/>
                      </a:cubicBezTo>
                      <a:cubicBezTo>
                        <a:pt x="78944" y="117844"/>
                        <a:pt x="81489" y="117322"/>
                        <a:pt x="83955" y="116722"/>
                      </a:cubicBezTo>
                      <a:cubicBezTo>
                        <a:pt x="84804" y="116513"/>
                        <a:pt x="85652" y="117035"/>
                        <a:pt x="85861" y="117883"/>
                      </a:cubicBezTo>
                      <a:cubicBezTo>
                        <a:pt x="86070" y="118731"/>
                        <a:pt x="85548" y="119580"/>
                        <a:pt x="84699" y="119789"/>
                      </a:cubicBezTo>
                      <a:cubicBezTo>
                        <a:pt x="82154" y="120415"/>
                        <a:pt x="79544" y="120950"/>
                        <a:pt x="76947" y="121381"/>
                      </a:cubicBezTo>
                      <a:cubicBezTo>
                        <a:pt x="76856" y="121394"/>
                        <a:pt x="76764" y="121407"/>
                        <a:pt x="76686" y="121407"/>
                      </a:cubicBezTo>
                      <a:close/>
                      <a:moveTo>
                        <a:pt x="37846" y="120989"/>
                      </a:moveTo>
                      <a:cubicBezTo>
                        <a:pt x="37755" y="120989"/>
                        <a:pt x="37650" y="120989"/>
                        <a:pt x="37546" y="120963"/>
                      </a:cubicBezTo>
                      <a:cubicBezTo>
                        <a:pt x="34949" y="120467"/>
                        <a:pt x="32352" y="119880"/>
                        <a:pt x="29820" y="119214"/>
                      </a:cubicBezTo>
                      <a:cubicBezTo>
                        <a:pt x="28985" y="118992"/>
                        <a:pt x="28476" y="118131"/>
                        <a:pt x="28697" y="117296"/>
                      </a:cubicBezTo>
                      <a:cubicBezTo>
                        <a:pt x="28919" y="116461"/>
                        <a:pt x="29781" y="115965"/>
                        <a:pt x="30616" y="116173"/>
                      </a:cubicBezTo>
                      <a:cubicBezTo>
                        <a:pt x="33083" y="116826"/>
                        <a:pt x="35601" y="117400"/>
                        <a:pt x="38120" y="117883"/>
                      </a:cubicBezTo>
                      <a:cubicBezTo>
                        <a:pt x="38969" y="118040"/>
                        <a:pt x="39530" y="118875"/>
                        <a:pt x="39373" y="119723"/>
                      </a:cubicBezTo>
                      <a:cubicBezTo>
                        <a:pt x="39230" y="120480"/>
                        <a:pt x="38564" y="121002"/>
                        <a:pt x="37833" y="121002"/>
                      </a:cubicBezTo>
                      <a:close/>
                      <a:moveTo>
                        <a:pt x="91838" y="117727"/>
                      </a:moveTo>
                      <a:cubicBezTo>
                        <a:pt x="91173" y="117727"/>
                        <a:pt x="90559" y="117296"/>
                        <a:pt x="90337" y="116630"/>
                      </a:cubicBezTo>
                      <a:cubicBezTo>
                        <a:pt x="90076" y="115808"/>
                        <a:pt x="90533" y="114921"/>
                        <a:pt x="91355" y="114646"/>
                      </a:cubicBezTo>
                      <a:cubicBezTo>
                        <a:pt x="93783" y="113863"/>
                        <a:pt x="96210" y="112989"/>
                        <a:pt x="98586" y="112036"/>
                      </a:cubicBezTo>
                      <a:cubicBezTo>
                        <a:pt x="99395" y="111710"/>
                        <a:pt x="100308" y="112102"/>
                        <a:pt x="100635" y="112911"/>
                      </a:cubicBezTo>
                      <a:cubicBezTo>
                        <a:pt x="100961" y="113720"/>
                        <a:pt x="100569" y="114633"/>
                        <a:pt x="99760" y="114960"/>
                      </a:cubicBezTo>
                      <a:cubicBezTo>
                        <a:pt x="97320" y="115938"/>
                        <a:pt x="94814" y="116839"/>
                        <a:pt x="92321" y="117648"/>
                      </a:cubicBezTo>
                      <a:cubicBezTo>
                        <a:pt x="92165" y="117700"/>
                        <a:pt x="91995" y="117727"/>
                        <a:pt x="91838" y="117727"/>
                      </a:cubicBezTo>
                      <a:close/>
                      <a:moveTo>
                        <a:pt x="22746" y="116996"/>
                      </a:moveTo>
                      <a:cubicBezTo>
                        <a:pt x="22577" y="116996"/>
                        <a:pt x="22407" y="116970"/>
                        <a:pt x="22237" y="116904"/>
                      </a:cubicBezTo>
                      <a:cubicBezTo>
                        <a:pt x="19758" y="116056"/>
                        <a:pt x="17265" y="115090"/>
                        <a:pt x="14837" y="114059"/>
                      </a:cubicBezTo>
                      <a:cubicBezTo>
                        <a:pt x="14041" y="113720"/>
                        <a:pt x="13663" y="112793"/>
                        <a:pt x="14002" y="111997"/>
                      </a:cubicBezTo>
                      <a:cubicBezTo>
                        <a:pt x="14341" y="111201"/>
                        <a:pt x="15268" y="110823"/>
                        <a:pt x="16064" y="111162"/>
                      </a:cubicBezTo>
                      <a:cubicBezTo>
                        <a:pt x="18413" y="112167"/>
                        <a:pt x="20841" y="113093"/>
                        <a:pt x="23255" y="113916"/>
                      </a:cubicBezTo>
                      <a:cubicBezTo>
                        <a:pt x="24077" y="114203"/>
                        <a:pt x="24508" y="115090"/>
                        <a:pt x="24234" y="115912"/>
                      </a:cubicBezTo>
                      <a:cubicBezTo>
                        <a:pt x="24012" y="116565"/>
                        <a:pt x="23399" y="116970"/>
                        <a:pt x="22746" y="116970"/>
                      </a:cubicBezTo>
                      <a:close/>
                      <a:moveTo>
                        <a:pt x="106312" y="111919"/>
                      </a:moveTo>
                      <a:cubicBezTo>
                        <a:pt x="105725" y="111919"/>
                        <a:pt x="105163" y="111593"/>
                        <a:pt x="104902" y="111031"/>
                      </a:cubicBezTo>
                      <a:cubicBezTo>
                        <a:pt x="104524" y="110248"/>
                        <a:pt x="104850" y="109309"/>
                        <a:pt x="105620" y="108930"/>
                      </a:cubicBezTo>
                      <a:cubicBezTo>
                        <a:pt x="107917" y="107808"/>
                        <a:pt x="110201" y="106594"/>
                        <a:pt x="112407" y="105315"/>
                      </a:cubicBezTo>
                      <a:cubicBezTo>
                        <a:pt x="113151" y="104884"/>
                        <a:pt x="114116" y="105132"/>
                        <a:pt x="114560" y="105889"/>
                      </a:cubicBezTo>
                      <a:cubicBezTo>
                        <a:pt x="114991" y="106646"/>
                        <a:pt x="114743" y="107599"/>
                        <a:pt x="113986" y="108043"/>
                      </a:cubicBezTo>
                      <a:cubicBezTo>
                        <a:pt x="111715" y="109361"/>
                        <a:pt x="109366" y="110614"/>
                        <a:pt x="107003" y="111762"/>
                      </a:cubicBezTo>
                      <a:cubicBezTo>
                        <a:pt x="106782" y="111867"/>
                        <a:pt x="106547" y="111919"/>
                        <a:pt x="106312" y="111919"/>
                      </a:cubicBezTo>
                      <a:close/>
                      <a:moveTo>
                        <a:pt x="8390" y="110888"/>
                      </a:moveTo>
                      <a:cubicBezTo>
                        <a:pt x="8155" y="110888"/>
                        <a:pt x="7907" y="110836"/>
                        <a:pt x="7672" y="110718"/>
                      </a:cubicBezTo>
                      <a:cubicBezTo>
                        <a:pt x="5336" y="109517"/>
                        <a:pt x="3013" y="108212"/>
                        <a:pt x="755" y="106855"/>
                      </a:cubicBezTo>
                      <a:cubicBezTo>
                        <a:pt x="11" y="106398"/>
                        <a:pt x="-223" y="105432"/>
                        <a:pt x="233" y="104689"/>
                      </a:cubicBezTo>
                      <a:cubicBezTo>
                        <a:pt x="677" y="103945"/>
                        <a:pt x="1643" y="103710"/>
                        <a:pt x="2400" y="104167"/>
                      </a:cubicBezTo>
                      <a:cubicBezTo>
                        <a:pt x="4579" y="105498"/>
                        <a:pt x="6850" y="106764"/>
                        <a:pt x="9121" y="107925"/>
                      </a:cubicBezTo>
                      <a:cubicBezTo>
                        <a:pt x="9891" y="108317"/>
                        <a:pt x="10204" y="109269"/>
                        <a:pt x="9800" y="110039"/>
                      </a:cubicBezTo>
                      <a:cubicBezTo>
                        <a:pt x="9526" y="110588"/>
                        <a:pt x="8964" y="110888"/>
                        <a:pt x="8403" y="110888"/>
                      </a:cubicBezTo>
                      <a:close/>
                      <a:moveTo>
                        <a:pt x="119807" y="104114"/>
                      </a:moveTo>
                      <a:cubicBezTo>
                        <a:pt x="119297" y="104114"/>
                        <a:pt x="118802" y="103866"/>
                        <a:pt x="118501" y="103423"/>
                      </a:cubicBezTo>
                      <a:cubicBezTo>
                        <a:pt x="118019" y="102705"/>
                        <a:pt x="118201" y="101726"/>
                        <a:pt x="118919" y="101230"/>
                      </a:cubicBezTo>
                      <a:cubicBezTo>
                        <a:pt x="121033" y="99794"/>
                        <a:pt x="123121" y="98267"/>
                        <a:pt x="125131" y="96688"/>
                      </a:cubicBezTo>
                      <a:cubicBezTo>
                        <a:pt x="125810" y="96153"/>
                        <a:pt x="126802" y="96271"/>
                        <a:pt x="127337" y="96949"/>
                      </a:cubicBezTo>
                      <a:cubicBezTo>
                        <a:pt x="127872" y="97628"/>
                        <a:pt x="127755" y="98620"/>
                        <a:pt x="127076" y="99155"/>
                      </a:cubicBezTo>
                      <a:cubicBezTo>
                        <a:pt x="125014" y="100786"/>
                        <a:pt x="122860" y="102352"/>
                        <a:pt x="120681" y="103827"/>
                      </a:cubicBezTo>
                      <a:cubicBezTo>
                        <a:pt x="120407" y="104010"/>
                        <a:pt x="120107" y="104101"/>
                        <a:pt x="119807" y="104101"/>
                      </a:cubicBezTo>
                      <a:close/>
                      <a:moveTo>
                        <a:pt x="132074" y="94470"/>
                      </a:moveTo>
                      <a:cubicBezTo>
                        <a:pt x="131644" y="94470"/>
                        <a:pt x="131226" y="94300"/>
                        <a:pt x="130913" y="93948"/>
                      </a:cubicBezTo>
                      <a:cubicBezTo>
                        <a:pt x="130326" y="93308"/>
                        <a:pt x="130378" y="92303"/>
                        <a:pt x="131017" y="91729"/>
                      </a:cubicBezTo>
                      <a:cubicBezTo>
                        <a:pt x="132910" y="90019"/>
                        <a:pt x="134763" y="88205"/>
                        <a:pt x="136525" y="86352"/>
                      </a:cubicBezTo>
                      <a:cubicBezTo>
                        <a:pt x="137125" y="85725"/>
                        <a:pt x="138117" y="85699"/>
                        <a:pt x="138744" y="86300"/>
                      </a:cubicBezTo>
                      <a:cubicBezTo>
                        <a:pt x="139370" y="86900"/>
                        <a:pt x="139396" y="87892"/>
                        <a:pt x="138796" y="88531"/>
                      </a:cubicBezTo>
                      <a:cubicBezTo>
                        <a:pt x="136969" y="90437"/>
                        <a:pt x="135063" y="92303"/>
                        <a:pt x="133132" y="94065"/>
                      </a:cubicBezTo>
                      <a:cubicBezTo>
                        <a:pt x="132831" y="94339"/>
                        <a:pt x="132453" y="94470"/>
                        <a:pt x="132074" y="94470"/>
                      </a:cubicBezTo>
                      <a:close/>
                      <a:moveTo>
                        <a:pt x="142855" y="83181"/>
                      </a:moveTo>
                      <a:cubicBezTo>
                        <a:pt x="142502" y="83181"/>
                        <a:pt x="142150" y="83063"/>
                        <a:pt x="141850" y="82815"/>
                      </a:cubicBezTo>
                      <a:cubicBezTo>
                        <a:pt x="141184" y="82267"/>
                        <a:pt x="141093" y="81275"/>
                        <a:pt x="141641" y="80596"/>
                      </a:cubicBezTo>
                      <a:cubicBezTo>
                        <a:pt x="143272" y="78626"/>
                        <a:pt x="144851" y="76577"/>
                        <a:pt x="146339" y="74489"/>
                      </a:cubicBezTo>
                      <a:cubicBezTo>
                        <a:pt x="146848" y="73784"/>
                        <a:pt x="147827" y="73614"/>
                        <a:pt x="148532" y="74123"/>
                      </a:cubicBezTo>
                      <a:cubicBezTo>
                        <a:pt x="149236" y="74632"/>
                        <a:pt x="149406" y="75611"/>
                        <a:pt x="148897" y="76316"/>
                      </a:cubicBezTo>
                      <a:cubicBezTo>
                        <a:pt x="147370" y="78456"/>
                        <a:pt x="145752" y="80570"/>
                        <a:pt x="144068" y="82593"/>
                      </a:cubicBezTo>
                      <a:cubicBezTo>
                        <a:pt x="143755" y="82972"/>
                        <a:pt x="143311" y="83167"/>
                        <a:pt x="142855" y="83167"/>
                      </a:cubicBezTo>
                      <a:close/>
                      <a:moveTo>
                        <a:pt x="151925" y="70469"/>
                      </a:moveTo>
                      <a:cubicBezTo>
                        <a:pt x="151651" y="70469"/>
                        <a:pt x="151364" y="70391"/>
                        <a:pt x="151103" y="70234"/>
                      </a:cubicBezTo>
                      <a:cubicBezTo>
                        <a:pt x="150359" y="69777"/>
                        <a:pt x="150124" y="68811"/>
                        <a:pt x="150581" y="68067"/>
                      </a:cubicBezTo>
                      <a:cubicBezTo>
                        <a:pt x="151912" y="65875"/>
                        <a:pt x="153191" y="63617"/>
                        <a:pt x="154366" y="61359"/>
                      </a:cubicBezTo>
                      <a:cubicBezTo>
                        <a:pt x="154757" y="60589"/>
                        <a:pt x="155723" y="60289"/>
                        <a:pt x="156493" y="60681"/>
                      </a:cubicBezTo>
                      <a:cubicBezTo>
                        <a:pt x="157263" y="61085"/>
                        <a:pt x="157563" y="62025"/>
                        <a:pt x="157172" y="62808"/>
                      </a:cubicBezTo>
                      <a:cubicBezTo>
                        <a:pt x="155971" y="65131"/>
                        <a:pt x="154653" y="67454"/>
                        <a:pt x="153282" y="69712"/>
                      </a:cubicBezTo>
                      <a:cubicBezTo>
                        <a:pt x="152982" y="70195"/>
                        <a:pt x="152473" y="70469"/>
                        <a:pt x="151938" y="70469"/>
                      </a:cubicBezTo>
                      <a:close/>
                      <a:moveTo>
                        <a:pt x="159103" y="56596"/>
                      </a:moveTo>
                      <a:cubicBezTo>
                        <a:pt x="158894" y="56596"/>
                        <a:pt x="158685" y="56556"/>
                        <a:pt x="158477" y="56465"/>
                      </a:cubicBezTo>
                      <a:cubicBezTo>
                        <a:pt x="157681" y="56126"/>
                        <a:pt x="157315" y="55199"/>
                        <a:pt x="157654" y="54403"/>
                      </a:cubicBezTo>
                      <a:cubicBezTo>
                        <a:pt x="158659" y="52054"/>
                        <a:pt x="159599" y="49639"/>
                        <a:pt x="160434" y="47225"/>
                      </a:cubicBezTo>
                      <a:cubicBezTo>
                        <a:pt x="160721" y="46403"/>
                        <a:pt x="161609" y="45972"/>
                        <a:pt x="162431" y="46259"/>
                      </a:cubicBezTo>
                      <a:cubicBezTo>
                        <a:pt x="163253" y="46546"/>
                        <a:pt x="163684" y="47434"/>
                        <a:pt x="163410" y="48256"/>
                      </a:cubicBezTo>
                      <a:cubicBezTo>
                        <a:pt x="162549" y="50749"/>
                        <a:pt x="161583" y="53228"/>
                        <a:pt x="160552" y="55643"/>
                      </a:cubicBezTo>
                      <a:cubicBezTo>
                        <a:pt x="160291" y="56243"/>
                        <a:pt x="159716" y="56596"/>
                        <a:pt x="159103" y="56596"/>
                      </a:cubicBezTo>
                      <a:close/>
                      <a:moveTo>
                        <a:pt x="164206" y="41848"/>
                      </a:moveTo>
                      <a:cubicBezTo>
                        <a:pt x="164075" y="41848"/>
                        <a:pt x="163932" y="41835"/>
                        <a:pt x="163801" y="41796"/>
                      </a:cubicBezTo>
                      <a:cubicBezTo>
                        <a:pt x="162966" y="41574"/>
                        <a:pt x="162457" y="40713"/>
                        <a:pt x="162692" y="39864"/>
                      </a:cubicBezTo>
                      <a:cubicBezTo>
                        <a:pt x="163358" y="37398"/>
                        <a:pt x="163932" y="34879"/>
                        <a:pt x="164415" y="32360"/>
                      </a:cubicBezTo>
                      <a:cubicBezTo>
                        <a:pt x="164584" y="31512"/>
                        <a:pt x="165407" y="30950"/>
                        <a:pt x="166255" y="31107"/>
                      </a:cubicBezTo>
                      <a:cubicBezTo>
                        <a:pt x="167103" y="31277"/>
                        <a:pt x="167664" y="32099"/>
                        <a:pt x="167508" y="32947"/>
                      </a:cubicBezTo>
                      <a:cubicBezTo>
                        <a:pt x="167012" y="35531"/>
                        <a:pt x="166412" y="38128"/>
                        <a:pt x="165733" y="40660"/>
                      </a:cubicBezTo>
                      <a:cubicBezTo>
                        <a:pt x="165550" y="41365"/>
                        <a:pt x="164911" y="41822"/>
                        <a:pt x="164219" y="41822"/>
                      </a:cubicBezTo>
                      <a:close/>
                      <a:moveTo>
                        <a:pt x="167156" y="26526"/>
                      </a:moveTo>
                      <a:cubicBezTo>
                        <a:pt x="167156" y="26526"/>
                        <a:pt x="167025" y="26526"/>
                        <a:pt x="166973" y="26526"/>
                      </a:cubicBezTo>
                      <a:cubicBezTo>
                        <a:pt x="166111" y="26422"/>
                        <a:pt x="165498" y="25639"/>
                        <a:pt x="165602" y="24777"/>
                      </a:cubicBezTo>
                      <a:cubicBezTo>
                        <a:pt x="165824" y="22950"/>
                        <a:pt x="165994" y="21097"/>
                        <a:pt x="166124" y="19270"/>
                      </a:cubicBezTo>
                      <a:cubicBezTo>
                        <a:pt x="166177" y="18552"/>
                        <a:pt x="166216" y="17821"/>
                        <a:pt x="166255" y="17103"/>
                      </a:cubicBezTo>
                      <a:cubicBezTo>
                        <a:pt x="166294" y="16229"/>
                        <a:pt x="167038" y="15576"/>
                        <a:pt x="167912" y="15615"/>
                      </a:cubicBezTo>
                      <a:cubicBezTo>
                        <a:pt x="168774" y="15655"/>
                        <a:pt x="169452" y="16399"/>
                        <a:pt x="169400" y="17260"/>
                      </a:cubicBezTo>
                      <a:cubicBezTo>
                        <a:pt x="169361" y="18004"/>
                        <a:pt x="169322" y="18748"/>
                        <a:pt x="169270" y="19492"/>
                      </a:cubicBezTo>
                      <a:cubicBezTo>
                        <a:pt x="169139" y="21358"/>
                        <a:pt x="168957" y="23263"/>
                        <a:pt x="168735" y="25156"/>
                      </a:cubicBezTo>
                      <a:cubicBezTo>
                        <a:pt x="168643" y="25952"/>
                        <a:pt x="167965" y="26539"/>
                        <a:pt x="167169" y="26539"/>
                      </a:cubicBezTo>
                      <a:close/>
                      <a:moveTo>
                        <a:pt x="167926" y="10943"/>
                      </a:moveTo>
                      <a:cubicBezTo>
                        <a:pt x="167077" y="10943"/>
                        <a:pt x="166372" y="10265"/>
                        <a:pt x="166346" y="9403"/>
                      </a:cubicBezTo>
                      <a:cubicBezTo>
                        <a:pt x="166294" y="6858"/>
                        <a:pt x="166151" y="4261"/>
                        <a:pt x="165916" y="1716"/>
                      </a:cubicBezTo>
                      <a:cubicBezTo>
                        <a:pt x="165837" y="855"/>
                        <a:pt x="166477" y="85"/>
                        <a:pt x="167338" y="6"/>
                      </a:cubicBezTo>
                      <a:cubicBezTo>
                        <a:pt x="168200" y="-72"/>
                        <a:pt x="168970" y="568"/>
                        <a:pt x="169048" y="1429"/>
                      </a:cubicBezTo>
                      <a:cubicBezTo>
                        <a:pt x="169283" y="4052"/>
                        <a:pt x="169439" y="6715"/>
                        <a:pt x="169492" y="9338"/>
                      </a:cubicBezTo>
                      <a:cubicBezTo>
                        <a:pt x="169505" y="10212"/>
                        <a:pt x="168826" y="10930"/>
                        <a:pt x="167952" y="10943"/>
                      </a:cubicBezTo>
                      <a:lnTo>
                        <a:pt x="167912" y="1094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1" name="Forme libre : forme 5993">
                  <a:extLst>
                    <a:ext uri="{FF2B5EF4-FFF2-40B4-BE49-F238E27FC236}">
                      <a16:creationId xmlns:a16="http://schemas.microsoft.com/office/drawing/2014/main" id="{70A99996-9072-0074-CCD5-070BF04E9866}"/>
                    </a:ext>
                  </a:extLst>
                </p:cNvPr>
                <p:cNvSpPr/>
                <p:nvPr/>
              </p:nvSpPr>
              <p:spPr>
                <a:xfrm>
                  <a:off x="1778173" y="1776350"/>
                  <a:ext cx="6314" cy="5484"/>
                </a:xfrm>
                <a:custGeom>
                  <a:avLst/>
                  <a:gdLst>
                    <a:gd name="connsiteX0" fmla="*/ 4741 w 6314"/>
                    <a:gd name="connsiteY0" fmla="*/ 5485 h 5484"/>
                    <a:gd name="connsiteX1" fmla="*/ 3827 w 6314"/>
                    <a:gd name="connsiteY1" fmla="*/ 5198 h 5484"/>
                    <a:gd name="connsiteX2" fmla="*/ 617 w 6314"/>
                    <a:gd name="connsiteY2" fmla="*/ 2822 h 5484"/>
                    <a:gd name="connsiteX3" fmla="*/ 330 w 6314"/>
                    <a:gd name="connsiteY3" fmla="*/ 617 h 5484"/>
                    <a:gd name="connsiteX4" fmla="*/ 2535 w 6314"/>
                    <a:gd name="connsiteY4" fmla="*/ 330 h 5484"/>
                    <a:gd name="connsiteX5" fmla="*/ 5655 w 6314"/>
                    <a:gd name="connsiteY5" fmla="*/ 2627 h 5484"/>
                    <a:gd name="connsiteX6" fmla="*/ 6020 w 6314"/>
                    <a:gd name="connsiteY6" fmla="*/ 4819 h 5484"/>
                    <a:gd name="connsiteX7" fmla="*/ 4741 w 6314"/>
                    <a:gd name="connsiteY7" fmla="*/ 5485 h 5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314" h="5484">
                      <a:moveTo>
                        <a:pt x="4741" y="5485"/>
                      </a:moveTo>
                      <a:cubicBezTo>
                        <a:pt x="4428" y="5485"/>
                        <a:pt x="4101" y="5394"/>
                        <a:pt x="3827" y="5198"/>
                      </a:cubicBezTo>
                      <a:cubicBezTo>
                        <a:pt x="2744" y="4428"/>
                        <a:pt x="1674" y="3632"/>
                        <a:pt x="617" y="2822"/>
                      </a:cubicBezTo>
                      <a:cubicBezTo>
                        <a:pt x="-75" y="2287"/>
                        <a:pt x="-205" y="1309"/>
                        <a:pt x="330" y="617"/>
                      </a:cubicBezTo>
                      <a:cubicBezTo>
                        <a:pt x="865" y="-75"/>
                        <a:pt x="1844" y="-205"/>
                        <a:pt x="2535" y="330"/>
                      </a:cubicBezTo>
                      <a:cubicBezTo>
                        <a:pt x="3553" y="1113"/>
                        <a:pt x="4597" y="1883"/>
                        <a:pt x="5655" y="2627"/>
                      </a:cubicBezTo>
                      <a:cubicBezTo>
                        <a:pt x="6359" y="3136"/>
                        <a:pt x="6529" y="4115"/>
                        <a:pt x="6020" y="4819"/>
                      </a:cubicBezTo>
                      <a:cubicBezTo>
                        <a:pt x="5707" y="5250"/>
                        <a:pt x="5224" y="5485"/>
                        <a:pt x="4741" y="54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25" name="Graphique 4356">
                <a:extLst>
                  <a:ext uri="{FF2B5EF4-FFF2-40B4-BE49-F238E27FC236}">
                    <a16:creationId xmlns:a16="http://schemas.microsoft.com/office/drawing/2014/main" id="{1F48C0CD-9C9C-EE74-8B54-70CBC0C53D6B}"/>
                  </a:ext>
                </a:extLst>
              </p:cNvPr>
              <p:cNvGrpSpPr/>
              <p:nvPr/>
            </p:nvGrpSpPr>
            <p:grpSpPr>
              <a:xfrm>
                <a:off x="1761569" y="1605196"/>
                <a:ext cx="169687" cy="169687"/>
                <a:chOff x="1761569" y="1605196"/>
                <a:chExt cx="169687" cy="169687"/>
              </a:xfrm>
            </p:grpSpPr>
            <p:sp>
              <p:nvSpPr>
                <p:cNvPr id="26" name="Forme libre : forme 5995">
                  <a:extLst>
                    <a:ext uri="{FF2B5EF4-FFF2-40B4-BE49-F238E27FC236}">
                      <a16:creationId xmlns:a16="http://schemas.microsoft.com/office/drawing/2014/main" id="{4F973006-96A2-171A-882D-4923F6194318}"/>
                    </a:ext>
                  </a:extLst>
                </p:cNvPr>
                <p:cNvSpPr/>
                <p:nvPr/>
              </p:nvSpPr>
              <p:spPr>
                <a:xfrm>
                  <a:off x="1761569" y="1605196"/>
                  <a:ext cx="169687" cy="169687"/>
                </a:xfrm>
                <a:custGeom>
                  <a:avLst/>
                  <a:gdLst>
                    <a:gd name="connsiteX0" fmla="*/ 25599 w 169687"/>
                    <a:gd name="connsiteY0" fmla="*/ 145577 h 169687"/>
                    <a:gd name="connsiteX1" fmla="*/ 27074 w 169687"/>
                    <a:gd name="connsiteY1" fmla="*/ 145981 h 169687"/>
                    <a:gd name="connsiteX2" fmla="*/ 42095 w 169687"/>
                    <a:gd name="connsiteY2" fmla="*/ 140461 h 169687"/>
                    <a:gd name="connsiteX3" fmla="*/ 61985 w 169687"/>
                    <a:gd name="connsiteY3" fmla="*/ 151176 h 169687"/>
                    <a:gd name="connsiteX4" fmla="*/ 65652 w 169687"/>
                    <a:gd name="connsiteY4" fmla="*/ 166745 h 169687"/>
                    <a:gd name="connsiteX5" fmla="*/ 66801 w 169687"/>
                    <a:gd name="connsiteY5" fmla="*/ 167750 h 169687"/>
                    <a:gd name="connsiteX6" fmla="*/ 85894 w 169687"/>
                    <a:gd name="connsiteY6" fmla="*/ 169682 h 169687"/>
                    <a:gd name="connsiteX7" fmla="*/ 87226 w 169687"/>
                    <a:gd name="connsiteY7" fmla="*/ 168925 h 169687"/>
                    <a:gd name="connsiteX8" fmla="*/ 93934 w 169687"/>
                    <a:gd name="connsiteY8" fmla="*/ 154412 h 169687"/>
                    <a:gd name="connsiteX9" fmla="*/ 115559 w 169687"/>
                    <a:gd name="connsiteY9" fmla="*/ 147913 h 169687"/>
                    <a:gd name="connsiteX10" fmla="*/ 129172 w 169687"/>
                    <a:gd name="connsiteY10" fmla="*/ 156331 h 169687"/>
                    <a:gd name="connsiteX11" fmla="*/ 130699 w 169687"/>
                    <a:gd name="connsiteY11" fmla="*/ 156226 h 169687"/>
                    <a:gd name="connsiteX12" fmla="*/ 145577 w 169687"/>
                    <a:gd name="connsiteY12" fmla="*/ 144089 h 169687"/>
                    <a:gd name="connsiteX13" fmla="*/ 145981 w 169687"/>
                    <a:gd name="connsiteY13" fmla="*/ 142614 h 169687"/>
                    <a:gd name="connsiteX14" fmla="*/ 140461 w 169687"/>
                    <a:gd name="connsiteY14" fmla="*/ 127592 h 169687"/>
                    <a:gd name="connsiteX15" fmla="*/ 151176 w 169687"/>
                    <a:gd name="connsiteY15" fmla="*/ 107703 h 169687"/>
                    <a:gd name="connsiteX16" fmla="*/ 166745 w 169687"/>
                    <a:gd name="connsiteY16" fmla="*/ 104035 h 169687"/>
                    <a:gd name="connsiteX17" fmla="*/ 167750 w 169687"/>
                    <a:gd name="connsiteY17" fmla="*/ 102887 h 169687"/>
                    <a:gd name="connsiteX18" fmla="*/ 169682 w 169687"/>
                    <a:gd name="connsiteY18" fmla="*/ 83793 h 169687"/>
                    <a:gd name="connsiteX19" fmla="*/ 168925 w 169687"/>
                    <a:gd name="connsiteY19" fmla="*/ 82462 h 169687"/>
                    <a:gd name="connsiteX20" fmla="*/ 154412 w 169687"/>
                    <a:gd name="connsiteY20" fmla="*/ 75754 h 169687"/>
                    <a:gd name="connsiteX21" fmla="*/ 147913 w 169687"/>
                    <a:gd name="connsiteY21" fmla="*/ 54128 h 169687"/>
                    <a:gd name="connsiteX22" fmla="*/ 156331 w 169687"/>
                    <a:gd name="connsiteY22" fmla="*/ 40516 h 169687"/>
                    <a:gd name="connsiteX23" fmla="*/ 156226 w 169687"/>
                    <a:gd name="connsiteY23" fmla="*/ 38989 h 169687"/>
                    <a:gd name="connsiteX24" fmla="*/ 144089 w 169687"/>
                    <a:gd name="connsiteY24" fmla="*/ 24111 h 169687"/>
                    <a:gd name="connsiteX25" fmla="*/ 142614 w 169687"/>
                    <a:gd name="connsiteY25" fmla="*/ 23706 h 169687"/>
                    <a:gd name="connsiteX26" fmla="*/ 127592 w 169687"/>
                    <a:gd name="connsiteY26" fmla="*/ 29227 h 169687"/>
                    <a:gd name="connsiteX27" fmla="*/ 107703 w 169687"/>
                    <a:gd name="connsiteY27" fmla="*/ 18512 h 169687"/>
                    <a:gd name="connsiteX28" fmla="*/ 104035 w 169687"/>
                    <a:gd name="connsiteY28" fmla="*/ 2942 h 169687"/>
                    <a:gd name="connsiteX29" fmla="*/ 102887 w 169687"/>
                    <a:gd name="connsiteY29" fmla="*/ 1937 h 169687"/>
                    <a:gd name="connsiteX30" fmla="*/ 83793 w 169687"/>
                    <a:gd name="connsiteY30" fmla="*/ 6 h 169687"/>
                    <a:gd name="connsiteX31" fmla="*/ 82462 w 169687"/>
                    <a:gd name="connsiteY31" fmla="*/ 763 h 169687"/>
                    <a:gd name="connsiteX32" fmla="*/ 75754 w 169687"/>
                    <a:gd name="connsiteY32" fmla="*/ 15276 h 169687"/>
                    <a:gd name="connsiteX33" fmla="*/ 54128 w 169687"/>
                    <a:gd name="connsiteY33" fmla="*/ 21775 h 169687"/>
                    <a:gd name="connsiteX34" fmla="*/ 40516 w 169687"/>
                    <a:gd name="connsiteY34" fmla="*/ 13357 h 169687"/>
                    <a:gd name="connsiteX35" fmla="*/ 38989 w 169687"/>
                    <a:gd name="connsiteY35" fmla="*/ 13461 h 169687"/>
                    <a:gd name="connsiteX36" fmla="*/ 24111 w 169687"/>
                    <a:gd name="connsiteY36" fmla="*/ 25599 h 169687"/>
                    <a:gd name="connsiteX37" fmla="*/ 23707 w 169687"/>
                    <a:gd name="connsiteY37" fmla="*/ 27074 h 169687"/>
                    <a:gd name="connsiteX38" fmla="*/ 29227 w 169687"/>
                    <a:gd name="connsiteY38" fmla="*/ 42095 h 169687"/>
                    <a:gd name="connsiteX39" fmla="*/ 18512 w 169687"/>
                    <a:gd name="connsiteY39" fmla="*/ 61985 h 169687"/>
                    <a:gd name="connsiteX40" fmla="*/ 2942 w 169687"/>
                    <a:gd name="connsiteY40" fmla="*/ 65652 h 169687"/>
                    <a:gd name="connsiteX41" fmla="*/ 1937 w 169687"/>
                    <a:gd name="connsiteY41" fmla="*/ 66801 h 169687"/>
                    <a:gd name="connsiteX42" fmla="*/ 6 w 169687"/>
                    <a:gd name="connsiteY42" fmla="*/ 85894 h 169687"/>
                    <a:gd name="connsiteX43" fmla="*/ 763 w 169687"/>
                    <a:gd name="connsiteY43" fmla="*/ 87226 h 169687"/>
                    <a:gd name="connsiteX44" fmla="*/ 15276 w 169687"/>
                    <a:gd name="connsiteY44" fmla="*/ 93934 h 169687"/>
                    <a:gd name="connsiteX45" fmla="*/ 21775 w 169687"/>
                    <a:gd name="connsiteY45" fmla="*/ 115559 h 169687"/>
                    <a:gd name="connsiteX46" fmla="*/ 13357 w 169687"/>
                    <a:gd name="connsiteY46" fmla="*/ 129172 h 169687"/>
                    <a:gd name="connsiteX47" fmla="*/ 13461 w 169687"/>
                    <a:gd name="connsiteY47" fmla="*/ 130699 h 169687"/>
                    <a:gd name="connsiteX48" fmla="*/ 25599 w 169687"/>
                    <a:gd name="connsiteY48" fmla="*/ 145577 h 169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</a:cxnLst>
                  <a:rect l="l" t="t" r="r" b="b"/>
                  <a:pathLst>
                    <a:path w="169687" h="169687">
                      <a:moveTo>
                        <a:pt x="25599" y="145577"/>
                      </a:moveTo>
                      <a:cubicBezTo>
                        <a:pt x="25951" y="146007"/>
                        <a:pt x="26539" y="146177"/>
                        <a:pt x="27074" y="145981"/>
                      </a:cubicBezTo>
                      <a:lnTo>
                        <a:pt x="42095" y="140461"/>
                      </a:lnTo>
                      <a:cubicBezTo>
                        <a:pt x="48020" y="145015"/>
                        <a:pt x="54703" y="148670"/>
                        <a:pt x="61985" y="151176"/>
                      </a:cubicBezTo>
                      <a:lnTo>
                        <a:pt x="65652" y="166745"/>
                      </a:lnTo>
                      <a:cubicBezTo>
                        <a:pt x="65783" y="167294"/>
                        <a:pt x="66240" y="167698"/>
                        <a:pt x="66801" y="167750"/>
                      </a:cubicBezTo>
                      <a:lnTo>
                        <a:pt x="85894" y="169682"/>
                      </a:lnTo>
                      <a:cubicBezTo>
                        <a:pt x="86456" y="169734"/>
                        <a:pt x="86991" y="169434"/>
                        <a:pt x="87226" y="168925"/>
                      </a:cubicBezTo>
                      <a:lnTo>
                        <a:pt x="93934" y="154412"/>
                      </a:lnTo>
                      <a:cubicBezTo>
                        <a:pt x="101556" y="153420"/>
                        <a:pt x="108851" y="151189"/>
                        <a:pt x="115559" y="147913"/>
                      </a:cubicBezTo>
                      <a:lnTo>
                        <a:pt x="129172" y="156331"/>
                      </a:lnTo>
                      <a:cubicBezTo>
                        <a:pt x="129655" y="156631"/>
                        <a:pt x="130255" y="156592"/>
                        <a:pt x="130699" y="156226"/>
                      </a:cubicBezTo>
                      <a:lnTo>
                        <a:pt x="145577" y="144089"/>
                      </a:lnTo>
                      <a:cubicBezTo>
                        <a:pt x="146007" y="143736"/>
                        <a:pt x="146177" y="143136"/>
                        <a:pt x="145981" y="142614"/>
                      </a:cubicBezTo>
                      <a:lnTo>
                        <a:pt x="140461" y="127592"/>
                      </a:lnTo>
                      <a:cubicBezTo>
                        <a:pt x="145015" y="121667"/>
                        <a:pt x="148670" y="114985"/>
                        <a:pt x="151176" y="107703"/>
                      </a:cubicBezTo>
                      <a:lnTo>
                        <a:pt x="166745" y="104035"/>
                      </a:lnTo>
                      <a:cubicBezTo>
                        <a:pt x="167294" y="103905"/>
                        <a:pt x="167698" y="103448"/>
                        <a:pt x="167750" y="102887"/>
                      </a:cubicBezTo>
                      <a:lnTo>
                        <a:pt x="169682" y="83793"/>
                      </a:lnTo>
                      <a:cubicBezTo>
                        <a:pt x="169734" y="83232"/>
                        <a:pt x="169434" y="82697"/>
                        <a:pt x="168925" y="82462"/>
                      </a:cubicBezTo>
                      <a:lnTo>
                        <a:pt x="154412" y="75754"/>
                      </a:lnTo>
                      <a:cubicBezTo>
                        <a:pt x="153420" y="68132"/>
                        <a:pt x="151189" y="60837"/>
                        <a:pt x="147913" y="54128"/>
                      </a:cubicBezTo>
                      <a:lnTo>
                        <a:pt x="156331" y="40516"/>
                      </a:lnTo>
                      <a:cubicBezTo>
                        <a:pt x="156631" y="40033"/>
                        <a:pt x="156592" y="39433"/>
                        <a:pt x="156226" y="38989"/>
                      </a:cubicBezTo>
                      <a:lnTo>
                        <a:pt x="144089" y="24111"/>
                      </a:lnTo>
                      <a:cubicBezTo>
                        <a:pt x="143737" y="23680"/>
                        <a:pt x="143149" y="23511"/>
                        <a:pt x="142614" y="23706"/>
                      </a:cubicBezTo>
                      <a:lnTo>
                        <a:pt x="127592" y="29227"/>
                      </a:lnTo>
                      <a:cubicBezTo>
                        <a:pt x="121667" y="24672"/>
                        <a:pt x="114985" y="21018"/>
                        <a:pt x="107703" y="18512"/>
                      </a:cubicBezTo>
                      <a:lnTo>
                        <a:pt x="104035" y="2942"/>
                      </a:lnTo>
                      <a:cubicBezTo>
                        <a:pt x="103905" y="2394"/>
                        <a:pt x="103448" y="1990"/>
                        <a:pt x="102887" y="1937"/>
                      </a:cubicBezTo>
                      <a:lnTo>
                        <a:pt x="83793" y="6"/>
                      </a:lnTo>
                      <a:cubicBezTo>
                        <a:pt x="83232" y="-46"/>
                        <a:pt x="82697" y="254"/>
                        <a:pt x="82462" y="763"/>
                      </a:cubicBezTo>
                      <a:lnTo>
                        <a:pt x="75754" y="15276"/>
                      </a:lnTo>
                      <a:cubicBezTo>
                        <a:pt x="68132" y="16267"/>
                        <a:pt x="60837" y="18499"/>
                        <a:pt x="54128" y="21775"/>
                      </a:cubicBezTo>
                      <a:lnTo>
                        <a:pt x="40516" y="13357"/>
                      </a:lnTo>
                      <a:cubicBezTo>
                        <a:pt x="40033" y="13057"/>
                        <a:pt x="39433" y="13096"/>
                        <a:pt x="38989" y="13461"/>
                      </a:cubicBezTo>
                      <a:lnTo>
                        <a:pt x="24111" y="25599"/>
                      </a:lnTo>
                      <a:cubicBezTo>
                        <a:pt x="23680" y="25951"/>
                        <a:pt x="23511" y="26539"/>
                        <a:pt x="23707" y="27074"/>
                      </a:cubicBezTo>
                      <a:lnTo>
                        <a:pt x="29227" y="42095"/>
                      </a:lnTo>
                      <a:cubicBezTo>
                        <a:pt x="24672" y="48020"/>
                        <a:pt x="21018" y="54703"/>
                        <a:pt x="18512" y="61985"/>
                      </a:cubicBezTo>
                      <a:lnTo>
                        <a:pt x="2942" y="65652"/>
                      </a:lnTo>
                      <a:cubicBezTo>
                        <a:pt x="2394" y="65783"/>
                        <a:pt x="1990" y="66240"/>
                        <a:pt x="1937" y="66801"/>
                      </a:cubicBezTo>
                      <a:lnTo>
                        <a:pt x="6" y="85894"/>
                      </a:lnTo>
                      <a:cubicBezTo>
                        <a:pt x="-46" y="86456"/>
                        <a:pt x="254" y="86991"/>
                        <a:pt x="763" y="87226"/>
                      </a:cubicBezTo>
                      <a:lnTo>
                        <a:pt x="15276" y="93934"/>
                      </a:lnTo>
                      <a:cubicBezTo>
                        <a:pt x="16267" y="101556"/>
                        <a:pt x="18499" y="108851"/>
                        <a:pt x="21775" y="115559"/>
                      </a:cubicBezTo>
                      <a:lnTo>
                        <a:pt x="13357" y="129172"/>
                      </a:lnTo>
                      <a:cubicBezTo>
                        <a:pt x="13057" y="129654"/>
                        <a:pt x="13096" y="130255"/>
                        <a:pt x="13461" y="130699"/>
                      </a:cubicBezTo>
                      <a:lnTo>
                        <a:pt x="25599" y="145577"/>
                      </a:lnTo>
                      <a:close/>
                    </a:path>
                  </a:pathLst>
                </a:custGeom>
                <a:solidFill>
                  <a:srgbClr val="B1ABE5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7" name="Forme libre : forme 5996">
                  <a:extLst>
                    <a:ext uri="{FF2B5EF4-FFF2-40B4-BE49-F238E27FC236}">
                      <a16:creationId xmlns:a16="http://schemas.microsoft.com/office/drawing/2014/main" id="{D27675A7-25B8-156B-8BA3-E55BD2D8CD6B}"/>
                    </a:ext>
                  </a:extLst>
                </p:cNvPr>
                <p:cNvSpPr/>
                <p:nvPr/>
              </p:nvSpPr>
              <p:spPr>
                <a:xfrm>
                  <a:off x="1827790" y="1671430"/>
                  <a:ext cx="37236" cy="37240"/>
                </a:xfrm>
                <a:custGeom>
                  <a:avLst/>
                  <a:gdLst>
                    <a:gd name="connsiteX0" fmla="*/ 18577 w 37236"/>
                    <a:gd name="connsiteY0" fmla="*/ 37240 h 37240"/>
                    <a:gd name="connsiteX1" fmla="*/ 7510 w 37236"/>
                    <a:gd name="connsiteY1" fmla="*/ 33560 h 37240"/>
                    <a:gd name="connsiteX2" fmla="*/ 201 w 37236"/>
                    <a:gd name="connsiteY2" fmla="*/ 21331 h 37240"/>
                    <a:gd name="connsiteX3" fmla="*/ 15902 w 37236"/>
                    <a:gd name="connsiteY3" fmla="*/ 201 h 37240"/>
                    <a:gd name="connsiteX4" fmla="*/ 37031 w 37236"/>
                    <a:gd name="connsiteY4" fmla="*/ 15902 h 37240"/>
                    <a:gd name="connsiteX5" fmla="*/ 33560 w 37236"/>
                    <a:gd name="connsiteY5" fmla="*/ 29723 h 37240"/>
                    <a:gd name="connsiteX6" fmla="*/ 21331 w 37236"/>
                    <a:gd name="connsiteY6" fmla="*/ 37031 h 37240"/>
                    <a:gd name="connsiteX7" fmla="*/ 18577 w 37236"/>
                    <a:gd name="connsiteY7" fmla="*/ 37240 h 37240"/>
                    <a:gd name="connsiteX8" fmla="*/ 18629 w 37236"/>
                    <a:gd name="connsiteY8" fmla="*/ 3151 h 37240"/>
                    <a:gd name="connsiteX9" fmla="*/ 16359 w 37236"/>
                    <a:gd name="connsiteY9" fmla="*/ 3321 h 37240"/>
                    <a:gd name="connsiteX10" fmla="*/ 3308 w 37236"/>
                    <a:gd name="connsiteY10" fmla="*/ 20887 h 37240"/>
                    <a:gd name="connsiteX11" fmla="*/ 9389 w 37236"/>
                    <a:gd name="connsiteY11" fmla="*/ 31054 h 37240"/>
                    <a:gd name="connsiteX12" fmla="*/ 20874 w 37236"/>
                    <a:gd name="connsiteY12" fmla="*/ 33938 h 37240"/>
                    <a:gd name="connsiteX13" fmla="*/ 20874 w 37236"/>
                    <a:gd name="connsiteY13" fmla="*/ 33938 h 37240"/>
                    <a:gd name="connsiteX14" fmla="*/ 31041 w 37236"/>
                    <a:gd name="connsiteY14" fmla="*/ 27857 h 37240"/>
                    <a:gd name="connsiteX15" fmla="*/ 33925 w 37236"/>
                    <a:gd name="connsiteY15" fmla="*/ 16372 h 37240"/>
                    <a:gd name="connsiteX16" fmla="*/ 18629 w 37236"/>
                    <a:gd name="connsiteY16" fmla="*/ 3151 h 372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7236" h="37240">
                      <a:moveTo>
                        <a:pt x="18577" y="37240"/>
                      </a:moveTo>
                      <a:cubicBezTo>
                        <a:pt x="14610" y="37240"/>
                        <a:pt x="10760" y="35974"/>
                        <a:pt x="7510" y="33560"/>
                      </a:cubicBezTo>
                      <a:cubicBezTo>
                        <a:pt x="3516" y="30597"/>
                        <a:pt x="919" y="26251"/>
                        <a:pt x="201" y="21331"/>
                      </a:cubicBezTo>
                      <a:cubicBezTo>
                        <a:pt x="-1299" y="11177"/>
                        <a:pt x="5748" y="1689"/>
                        <a:pt x="15902" y="201"/>
                      </a:cubicBezTo>
                      <a:cubicBezTo>
                        <a:pt x="26069" y="-1299"/>
                        <a:pt x="35544" y="5748"/>
                        <a:pt x="37031" y="15902"/>
                      </a:cubicBezTo>
                      <a:cubicBezTo>
                        <a:pt x="37762" y="20822"/>
                        <a:pt x="36522" y="25729"/>
                        <a:pt x="33560" y="29723"/>
                      </a:cubicBezTo>
                      <a:cubicBezTo>
                        <a:pt x="30597" y="33716"/>
                        <a:pt x="26251" y="36314"/>
                        <a:pt x="21331" y="37031"/>
                      </a:cubicBezTo>
                      <a:cubicBezTo>
                        <a:pt x="20417" y="37162"/>
                        <a:pt x="19491" y="37240"/>
                        <a:pt x="18577" y="37240"/>
                      </a:cubicBezTo>
                      <a:close/>
                      <a:moveTo>
                        <a:pt x="18629" y="3151"/>
                      </a:moveTo>
                      <a:cubicBezTo>
                        <a:pt x="17886" y="3151"/>
                        <a:pt x="17129" y="3203"/>
                        <a:pt x="16359" y="3321"/>
                      </a:cubicBezTo>
                      <a:cubicBezTo>
                        <a:pt x="7915" y="4561"/>
                        <a:pt x="2068" y="12443"/>
                        <a:pt x="3308" y="20887"/>
                      </a:cubicBezTo>
                      <a:cubicBezTo>
                        <a:pt x="3908" y="24972"/>
                        <a:pt x="6074" y="28587"/>
                        <a:pt x="9389" y="31054"/>
                      </a:cubicBezTo>
                      <a:cubicBezTo>
                        <a:pt x="12704" y="33521"/>
                        <a:pt x="16776" y="34539"/>
                        <a:pt x="20874" y="33938"/>
                      </a:cubicBezTo>
                      <a:lnTo>
                        <a:pt x="20874" y="33938"/>
                      </a:lnTo>
                      <a:cubicBezTo>
                        <a:pt x="24959" y="33338"/>
                        <a:pt x="28574" y="31171"/>
                        <a:pt x="31041" y="27857"/>
                      </a:cubicBezTo>
                      <a:cubicBezTo>
                        <a:pt x="33508" y="24542"/>
                        <a:pt x="34539" y="20457"/>
                        <a:pt x="33925" y="16372"/>
                      </a:cubicBezTo>
                      <a:cubicBezTo>
                        <a:pt x="32790" y="8698"/>
                        <a:pt x="26173" y="3151"/>
                        <a:pt x="18629" y="3151"/>
                      </a:cubicBezTo>
                      <a:close/>
                    </a:path>
                  </a:pathLst>
                </a:custGeom>
                <a:solidFill>
                  <a:srgbClr val="FFFFFF">
                    <a:alpha val="56000"/>
                  </a:srgbClr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8" name="Forme libre : forme 5997">
                  <a:extLst>
                    <a:ext uri="{FF2B5EF4-FFF2-40B4-BE49-F238E27FC236}">
                      <a16:creationId xmlns:a16="http://schemas.microsoft.com/office/drawing/2014/main" id="{7A2C3B86-55A3-4A52-CDAE-F1D126408DB9}"/>
                    </a:ext>
                  </a:extLst>
                </p:cNvPr>
                <p:cNvSpPr/>
                <p:nvPr/>
              </p:nvSpPr>
              <p:spPr>
                <a:xfrm>
                  <a:off x="1798810" y="1641851"/>
                  <a:ext cx="95794" cy="95805"/>
                </a:xfrm>
                <a:custGeom>
                  <a:avLst/>
                  <a:gdLst>
                    <a:gd name="connsiteX0" fmla="*/ 47975 w 95794"/>
                    <a:gd name="connsiteY0" fmla="*/ 95806 h 95805"/>
                    <a:gd name="connsiteX1" fmla="*/ 43055 w 95794"/>
                    <a:gd name="connsiteY1" fmla="*/ 95558 h 95805"/>
                    <a:gd name="connsiteX2" fmla="*/ 43055 w 95794"/>
                    <a:gd name="connsiteY2" fmla="*/ 95558 h 95805"/>
                    <a:gd name="connsiteX3" fmla="*/ 33972 w 95794"/>
                    <a:gd name="connsiteY3" fmla="*/ 93744 h 95805"/>
                    <a:gd name="connsiteX4" fmla="*/ 33828 w 95794"/>
                    <a:gd name="connsiteY4" fmla="*/ 93705 h 95805"/>
                    <a:gd name="connsiteX5" fmla="*/ 33084 w 95794"/>
                    <a:gd name="connsiteY5" fmla="*/ 93470 h 95805"/>
                    <a:gd name="connsiteX6" fmla="*/ 32001 w 95794"/>
                    <a:gd name="connsiteY6" fmla="*/ 91969 h 95805"/>
                    <a:gd name="connsiteX7" fmla="*/ 32079 w 95794"/>
                    <a:gd name="connsiteY7" fmla="*/ 91486 h 95805"/>
                    <a:gd name="connsiteX8" fmla="*/ 34063 w 95794"/>
                    <a:gd name="connsiteY8" fmla="*/ 90468 h 95805"/>
                    <a:gd name="connsiteX9" fmla="*/ 43382 w 95794"/>
                    <a:gd name="connsiteY9" fmla="*/ 92426 h 95805"/>
                    <a:gd name="connsiteX10" fmla="*/ 45196 w 95794"/>
                    <a:gd name="connsiteY10" fmla="*/ 92569 h 95805"/>
                    <a:gd name="connsiteX11" fmla="*/ 67709 w 95794"/>
                    <a:gd name="connsiteY11" fmla="*/ 88041 h 95805"/>
                    <a:gd name="connsiteX12" fmla="*/ 75748 w 95794"/>
                    <a:gd name="connsiteY12" fmla="*/ 82925 h 95805"/>
                    <a:gd name="connsiteX13" fmla="*/ 76192 w 95794"/>
                    <a:gd name="connsiteY13" fmla="*/ 82572 h 95805"/>
                    <a:gd name="connsiteX14" fmla="*/ 92414 w 95794"/>
                    <a:gd name="connsiteY14" fmla="*/ 52411 h 95805"/>
                    <a:gd name="connsiteX15" fmla="*/ 92649 w 95794"/>
                    <a:gd name="connsiteY15" fmla="*/ 47817 h 95805"/>
                    <a:gd name="connsiteX16" fmla="*/ 82561 w 95794"/>
                    <a:gd name="connsiteY16" fmla="*/ 19614 h 95805"/>
                    <a:gd name="connsiteX17" fmla="*/ 52400 w 95794"/>
                    <a:gd name="connsiteY17" fmla="*/ 3392 h 95805"/>
                    <a:gd name="connsiteX18" fmla="*/ 3380 w 95794"/>
                    <a:gd name="connsiteY18" fmla="*/ 43393 h 95805"/>
                    <a:gd name="connsiteX19" fmla="*/ 3145 w 95794"/>
                    <a:gd name="connsiteY19" fmla="*/ 47935 h 95805"/>
                    <a:gd name="connsiteX20" fmla="*/ 7361 w 95794"/>
                    <a:gd name="connsiteY20" fmla="*/ 66885 h 95805"/>
                    <a:gd name="connsiteX21" fmla="*/ 7504 w 95794"/>
                    <a:gd name="connsiteY21" fmla="*/ 67551 h 95805"/>
                    <a:gd name="connsiteX22" fmla="*/ 6604 w 95794"/>
                    <a:gd name="connsiteY22" fmla="*/ 68973 h 95805"/>
                    <a:gd name="connsiteX23" fmla="*/ 4516 w 95794"/>
                    <a:gd name="connsiteY23" fmla="*/ 68216 h 95805"/>
                    <a:gd name="connsiteX24" fmla="*/ 0 w 95794"/>
                    <a:gd name="connsiteY24" fmla="*/ 47922 h 95805"/>
                    <a:gd name="connsiteX25" fmla="*/ 248 w 95794"/>
                    <a:gd name="connsiteY25" fmla="*/ 43067 h 95805"/>
                    <a:gd name="connsiteX26" fmla="*/ 52726 w 95794"/>
                    <a:gd name="connsiteY26" fmla="*/ 246 h 95805"/>
                    <a:gd name="connsiteX27" fmla="*/ 85001 w 95794"/>
                    <a:gd name="connsiteY27" fmla="*/ 17617 h 95805"/>
                    <a:gd name="connsiteX28" fmla="*/ 95794 w 95794"/>
                    <a:gd name="connsiteY28" fmla="*/ 47804 h 95805"/>
                    <a:gd name="connsiteX29" fmla="*/ 95546 w 95794"/>
                    <a:gd name="connsiteY29" fmla="*/ 52725 h 95805"/>
                    <a:gd name="connsiteX30" fmla="*/ 78175 w 95794"/>
                    <a:gd name="connsiteY30" fmla="*/ 85000 h 95805"/>
                    <a:gd name="connsiteX31" fmla="*/ 47988 w 95794"/>
                    <a:gd name="connsiteY31" fmla="*/ 95793 h 958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95794" h="95805">
                      <a:moveTo>
                        <a:pt x="47975" y="95806"/>
                      </a:moveTo>
                      <a:cubicBezTo>
                        <a:pt x="46344" y="95806"/>
                        <a:pt x="44700" y="95728"/>
                        <a:pt x="43055" y="95558"/>
                      </a:cubicBezTo>
                      <a:lnTo>
                        <a:pt x="43055" y="95558"/>
                      </a:lnTo>
                      <a:cubicBezTo>
                        <a:pt x="39962" y="95245"/>
                        <a:pt x="36921" y="94631"/>
                        <a:pt x="33972" y="93744"/>
                      </a:cubicBezTo>
                      <a:cubicBezTo>
                        <a:pt x="33920" y="93731"/>
                        <a:pt x="33867" y="93718"/>
                        <a:pt x="33828" y="93705"/>
                      </a:cubicBezTo>
                      <a:cubicBezTo>
                        <a:pt x="33580" y="93626"/>
                        <a:pt x="33332" y="93548"/>
                        <a:pt x="33084" y="93470"/>
                      </a:cubicBezTo>
                      <a:cubicBezTo>
                        <a:pt x="32419" y="93261"/>
                        <a:pt x="32001" y="92635"/>
                        <a:pt x="32001" y="91969"/>
                      </a:cubicBezTo>
                      <a:cubicBezTo>
                        <a:pt x="32001" y="91812"/>
                        <a:pt x="32027" y="91643"/>
                        <a:pt x="32079" y="91486"/>
                      </a:cubicBezTo>
                      <a:cubicBezTo>
                        <a:pt x="32340" y="90664"/>
                        <a:pt x="33228" y="90207"/>
                        <a:pt x="34063" y="90468"/>
                      </a:cubicBezTo>
                      <a:cubicBezTo>
                        <a:pt x="37065" y="91447"/>
                        <a:pt x="40210" y="92099"/>
                        <a:pt x="43382" y="92426"/>
                      </a:cubicBezTo>
                      <a:cubicBezTo>
                        <a:pt x="43995" y="92491"/>
                        <a:pt x="44595" y="92530"/>
                        <a:pt x="45196" y="92569"/>
                      </a:cubicBezTo>
                      <a:cubicBezTo>
                        <a:pt x="53065" y="93052"/>
                        <a:pt x="60778" y="91473"/>
                        <a:pt x="67709" y="88041"/>
                      </a:cubicBezTo>
                      <a:cubicBezTo>
                        <a:pt x="70528" y="86644"/>
                        <a:pt x="73229" y="84934"/>
                        <a:pt x="75748" y="82925"/>
                      </a:cubicBezTo>
                      <a:cubicBezTo>
                        <a:pt x="75892" y="82807"/>
                        <a:pt x="76035" y="82690"/>
                        <a:pt x="76192" y="82572"/>
                      </a:cubicBezTo>
                      <a:cubicBezTo>
                        <a:pt x="85445" y="75016"/>
                        <a:pt x="91213" y="64301"/>
                        <a:pt x="92414" y="52411"/>
                      </a:cubicBezTo>
                      <a:cubicBezTo>
                        <a:pt x="92571" y="50871"/>
                        <a:pt x="92649" y="49331"/>
                        <a:pt x="92649" y="47817"/>
                      </a:cubicBezTo>
                      <a:cubicBezTo>
                        <a:pt x="92649" y="37546"/>
                        <a:pt x="89151" y="27680"/>
                        <a:pt x="82561" y="19614"/>
                      </a:cubicBezTo>
                      <a:cubicBezTo>
                        <a:pt x="75004" y="10348"/>
                        <a:pt x="64289" y="4592"/>
                        <a:pt x="52400" y="3392"/>
                      </a:cubicBezTo>
                      <a:cubicBezTo>
                        <a:pt x="27838" y="912"/>
                        <a:pt x="5860" y="18857"/>
                        <a:pt x="3380" y="43393"/>
                      </a:cubicBezTo>
                      <a:cubicBezTo>
                        <a:pt x="3224" y="44907"/>
                        <a:pt x="3145" y="46421"/>
                        <a:pt x="3145" y="47935"/>
                      </a:cubicBezTo>
                      <a:cubicBezTo>
                        <a:pt x="3145" y="54486"/>
                        <a:pt x="4581" y="60960"/>
                        <a:pt x="7361" y="66885"/>
                      </a:cubicBezTo>
                      <a:cubicBezTo>
                        <a:pt x="7465" y="67107"/>
                        <a:pt x="7504" y="67329"/>
                        <a:pt x="7504" y="67551"/>
                      </a:cubicBezTo>
                      <a:cubicBezTo>
                        <a:pt x="7504" y="68138"/>
                        <a:pt x="7165" y="68712"/>
                        <a:pt x="6604" y="68973"/>
                      </a:cubicBezTo>
                      <a:cubicBezTo>
                        <a:pt x="5821" y="69338"/>
                        <a:pt x="4881" y="68999"/>
                        <a:pt x="4516" y="68216"/>
                      </a:cubicBezTo>
                      <a:cubicBezTo>
                        <a:pt x="1527" y="61860"/>
                        <a:pt x="0" y="54930"/>
                        <a:pt x="0" y="47922"/>
                      </a:cubicBezTo>
                      <a:cubicBezTo>
                        <a:pt x="0" y="46303"/>
                        <a:pt x="78" y="44685"/>
                        <a:pt x="248" y="43067"/>
                      </a:cubicBezTo>
                      <a:cubicBezTo>
                        <a:pt x="2910" y="16795"/>
                        <a:pt x="26454" y="-2416"/>
                        <a:pt x="52726" y="246"/>
                      </a:cubicBezTo>
                      <a:cubicBezTo>
                        <a:pt x="65451" y="1539"/>
                        <a:pt x="76923" y="7699"/>
                        <a:pt x="85001" y="17617"/>
                      </a:cubicBezTo>
                      <a:cubicBezTo>
                        <a:pt x="92049" y="26244"/>
                        <a:pt x="95794" y="36815"/>
                        <a:pt x="95794" y="47804"/>
                      </a:cubicBezTo>
                      <a:cubicBezTo>
                        <a:pt x="95794" y="49436"/>
                        <a:pt x="95716" y="51080"/>
                        <a:pt x="95546" y="52725"/>
                      </a:cubicBezTo>
                      <a:cubicBezTo>
                        <a:pt x="94254" y="65449"/>
                        <a:pt x="88094" y="76921"/>
                        <a:pt x="78175" y="85000"/>
                      </a:cubicBezTo>
                      <a:cubicBezTo>
                        <a:pt x="69549" y="92047"/>
                        <a:pt x="58977" y="95793"/>
                        <a:pt x="47988" y="95793"/>
                      </a:cubicBezTo>
                      <a:close/>
                    </a:path>
                  </a:pathLst>
                </a:custGeom>
                <a:solidFill>
                  <a:srgbClr val="FFFFFF">
                    <a:alpha val="56000"/>
                  </a:srgbClr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10" name="Graphique 4356">
              <a:extLst>
                <a:ext uri="{FF2B5EF4-FFF2-40B4-BE49-F238E27FC236}">
                  <a16:creationId xmlns:a16="http://schemas.microsoft.com/office/drawing/2014/main" id="{95190E1C-BD64-8388-435A-160D423038AB}"/>
                </a:ext>
              </a:extLst>
            </p:cNvPr>
            <p:cNvGrpSpPr/>
            <p:nvPr/>
          </p:nvGrpSpPr>
          <p:grpSpPr>
            <a:xfrm>
              <a:off x="1517766" y="1301174"/>
              <a:ext cx="330872" cy="330978"/>
              <a:chOff x="1517766" y="1301174"/>
              <a:chExt cx="330872" cy="330978"/>
            </a:xfrm>
          </p:grpSpPr>
          <p:grpSp>
            <p:nvGrpSpPr>
              <p:cNvPr id="11" name="Graphique 4356">
                <a:extLst>
                  <a:ext uri="{FF2B5EF4-FFF2-40B4-BE49-F238E27FC236}">
                    <a16:creationId xmlns:a16="http://schemas.microsoft.com/office/drawing/2014/main" id="{B1C49568-1AA8-0298-80AD-75A05E1601CA}"/>
                  </a:ext>
                </a:extLst>
              </p:cNvPr>
              <p:cNvGrpSpPr/>
              <p:nvPr/>
            </p:nvGrpSpPr>
            <p:grpSpPr>
              <a:xfrm>
                <a:off x="1517766" y="1301174"/>
                <a:ext cx="261443" cy="214915"/>
                <a:chOff x="1517766" y="1301174"/>
                <a:chExt cx="261443" cy="214915"/>
              </a:xfrm>
              <a:solidFill>
                <a:srgbClr val="FFFFFF"/>
              </a:solidFill>
            </p:grpSpPr>
            <p:sp>
              <p:nvSpPr>
                <p:cNvPr id="20" name="Forme libre : forme 6000">
                  <a:extLst>
                    <a:ext uri="{FF2B5EF4-FFF2-40B4-BE49-F238E27FC236}">
                      <a16:creationId xmlns:a16="http://schemas.microsoft.com/office/drawing/2014/main" id="{B22B6CF0-F5E4-5947-AA76-5A9360D20829}"/>
                    </a:ext>
                  </a:extLst>
                </p:cNvPr>
                <p:cNvSpPr/>
                <p:nvPr/>
              </p:nvSpPr>
              <p:spPr>
                <a:xfrm>
                  <a:off x="1522477" y="1502147"/>
                  <a:ext cx="9535" cy="13942"/>
                </a:xfrm>
                <a:custGeom>
                  <a:avLst/>
                  <a:gdLst>
                    <a:gd name="connsiteX0" fmla="*/ 5590 w 9535"/>
                    <a:gd name="connsiteY0" fmla="*/ 13943 h 13942"/>
                    <a:gd name="connsiteX1" fmla="*/ 1818 w 9535"/>
                    <a:gd name="connsiteY1" fmla="*/ 11111 h 13942"/>
                    <a:gd name="connsiteX2" fmla="*/ 122 w 9535"/>
                    <a:gd name="connsiteY2" fmla="*/ 4898 h 13942"/>
                    <a:gd name="connsiteX3" fmla="*/ 2980 w 9535"/>
                    <a:gd name="connsiteY3" fmla="*/ 122 h 13942"/>
                    <a:gd name="connsiteX4" fmla="*/ 7757 w 9535"/>
                    <a:gd name="connsiteY4" fmla="*/ 2980 h 13942"/>
                    <a:gd name="connsiteX5" fmla="*/ 9375 w 9535"/>
                    <a:gd name="connsiteY5" fmla="*/ 8905 h 13942"/>
                    <a:gd name="connsiteX6" fmla="*/ 6699 w 9535"/>
                    <a:gd name="connsiteY6" fmla="*/ 13786 h 13942"/>
                    <a:gd name="connsiteX7" fmla="*/ 5590 w 9535"/>
                    <a:gd name="connsiteY7" fmla="*/ 13943 h 13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35" h="13942">
                      <a:moveTo>
                        <a:pt x="5590" y="13943"/>
                      </a:moveTo>
                      <a:cubicBezTo>
                        <a:pt x="3893" y="13943"/>
                        <a:pt x="2314" y="12833"/>
                        <a:pt x="1818" y="11111"/>
                      </a:cubicBezTo>
                      <a:cubicBezTo>
                        <a:pt x="1218" y="9062"/>
                        <a:pt x="644" y="6960"/>
                        <a:pt x="122" y="4898"/>
                      </a:cubicBezTo>
                      <a:cubicBezTo>
                        <a:pt x="-413" y="2797"/>
                        <a:pt x="866" y="657"/>
                        <a:pt x="2980" y="122"/>
                      </a:cubicBezTo>
                      <a:cubicBezTo>
                        <a:pt x="5094" y="-413"/>
                        <a:pt x="7221" y="866"/>
                        <a:pt x="7757" y="2980"/>
                      </a:cubicBezTo>
                      <a:cubicBezTo>
                        <a:pt x="8252" y="4951"/>
                        <a:pt x="8801" y="6947"/>
                        <a:pt x="9375" y="8905"/>
                      </a:cubicBezTo>
                      <a:cubicBezTo>
                        <a:pt x="9988" y="10993"/>
                        <a:pt x="8788" y="13173"/>
                        <a:pt x="6699" y="13786"/>
                      </a:cubicBezTo>
                      <a:cubicBezTo>
                        <a:pt x="6334" y="13891"/>
                        <a:pt x="5955" y="13943"/>
                        <a:pt x="5590" y="1394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1" name="Forme libre : forme 6001">
                  <a:extLst>
                    <a:ext uri="{FF2B5EF4-FFF2-40B4-BE49-F238E27FC236}">
                      <a16:creationId xmlns:a16="http://schemas.microsoft.com/office/drawing/2014/main" id="{D99D6C18-7358-C310-AFD3-C642E78AF450}"/>
                    </a:ext>
                  </a:extLst>
                </p:cNvPr>
                <p:cNvSpPr/>
                <p:nvPr/>
              </p:nvSpPr>
              <p:spPr>
                <a:xfrm>
                  <a:off x="1517766" y="1301174"/>
                  <a:ext cx="238170" cy="188670"/>
                </a:xfrm>
                <a:custGeom>
                  <a:avLst/>
                  <a:gdLst>
                    <a:gd name="connsiteX0" fmla="*/ 4924 w 238170"/>
                    <a:gd name="connsiteY0" fmla="*/ 188670 h 188670"/>
                    <a:gd name="connsiteX1" fmla="*/ 1022 w 238170"/>
                    <a:gd name="connsiteY1" fmla="*/ 185199 h 188670"/>
                    <a:gd name="connsiteX2" fmla="*/ 4 w 238170"/>
                    <a:gd name="connsiteY2" fmla="*/ 172304 h 188670"/>
                    <a:gd name="connsiteX3" fmla="*/ 3775 w 238170"/>
                    <a:gd name="connsiteY3" fmla="*/ 168219 h 188670"/>
                    <a:gd name="connsiteX4" fmla="*/ 7860 w 238170"/>
                    <a:gd name="connsiteY4" fmla="*/ 171991 h 188670"/>
                    <a:gd name="connsiteX5" fmla="*/ 8839 w 238170"/>
                    <a:gd name="connsiteY5" fmla="*/ 184272 h 188670"/>
                    <a:gd name="connsiteX6" fmla="*/ 5394 w 238170"/>
                    <a:gd name="connsiteY6" fmla="*/ 188644 h 188670"/>
                    <a:gd name="connsiteX7" fmla="*/ 4924 w 238170"/>
                    <a:gd name="connsiteY7" fmla="*/ 188670 h 188670"/>
                    <a:gd name="connsiteX8" fmla="*/ 4402 w 238170"/>
                    <a:gd name="connsiteY8" fmla="*/ 155573 h 188670"/>
                    <a:gd name="connsiteX9" fmla="*/ 4062 w 238170"/>
                    <a:gd name="connsiteY9" fmla="*/ 155560 h 188670"/>
                    <a:gd name="connsiteX10" fmla="*/ 473 w 238170"/>
                    <a:gd name="connsiteY10" fmla="*/ 151305 h 188670"/>
                    <a:gd name="connsiteX11" fmla="*/ 2079 w 238170"/>
                    <a:gd name="connsiteY11" fmla="*/ 138476 h 188670"/>
                    <a:gd name="connsiteX12" fmla="*/ 6594 w 238170"/>
                    <a:gd name="connsiteY12" fmla="*/ 135226 h 188670"/>
                    <a:gd name="connsiteX13" fmla="*/ 9844 w 238170"/>
                    <a:gd name="connsiteY13" fmla="*/ 139742 h 188670"/>
                    <a:gd name="connsiteX14" fmla="*/ 8317 w 238170"/>
                    <a:gd name="connsiteY14" fmla="*/ 151971 h 188670"/>
                    <a:gd name="connsiteX15" fmla="*/ 4402 w 238170"/>
                    <a:gd name="connsiteY15" fmla="*/ 155573 h 188670"/>
                    <a:gd name="connsiteX16" fmla="*/ 10562 w 238170"/>
                    <a:gd name="connsiteY16" fmla="*/ 123063 h 188670"/>
                    <a:gd name="connsiteX17" fmla="*/ 9439 w 238170"/>
                    <a:gd name="connsiteY17" fmla="*/ 122893 h 188670"/>
                    <a:gd name="connsiteX18" fmla="*/ 6790 w 238170"/>
                    <a:gd name="connsiteY18" fmla="*/ 117999 h 188670"/>
                    <a:gd name="connsiteX19" fmla="*/ 10979 w 238170"/>
                    <a:gd name="connsiteY19" fmla="*/ 105757 h 188670"/>
                    <a:gd name="connsiteX20" fmla="*/ 16069 w 238170"/>
                    <a:gd name="connsiteY20" fmla="*/ 103499 h 188670"/>
                    <a:gd name="connsiteX21" fmla="*/ 18327 w 238170"/>
                    <a:gd name="connsiteY21" fmla="*/ 108589 h 188670"/>
                    <a:gd name="connsiteX22" fmla="*/ 14347 w 238170"/>
                    <a:gd name="connsiteY22" fmla="*/ 120244 h 188670"/>
                    <a:gd name="connsiteX23" fmla="*/ 10575 w 238170"/>
                    <a:gd name="connsiteY23" fmla="*/ 123050 h 188670"/>
                    <a:gd name="connsiteX24" fmla="*/ 23247 w 238170"/>
                    <a:gd name="connsiteY24" fmla="*/ 92484 h 188670"/>
                    <a:gd name="connsiteX25" fmla="*/ 21381 w 238170"/>
                    <a:gd name="connsiteY25" fmla="*/ 92001 h 188670"/>
                    <a:gd name="connsiteX26" fmla="*/ 19802 w 238170"/>
                    <a:gd name="connsiteY26" fmla="*/ 86664 h 188670"/>
                    <a:gd name="connsiteX27" fmla="*/ 26419 w 238170"/>
                    <a:gd name="connsiteY27" fmla="*/ 75531 h 188670"/>
                    <a:gd name="connsiteX28" fmla="*/ 31861 w 238170"/>
                    <a:gd name="connsiteY28" fmla="*/ 74370 h 188670"/>
                    <a:gd name="connsiteX29" fmla="*/ 33023 w 238170"/>
                    <a:gd name="connsiteY29" fmla="*/ 79812 h 188670"/>
                    <a:gd name="connsiteX30" fmla="*/ 26732 w 238170"/>
                    <a:gd name="connsiteY30" fmla="*/ 90409 h 188670"/>
                    <a:gd name="connsiteX31" fmla="*/ 23273 w 238170"/>
                    <a:gd name="connsiteY31" fmla="*/ 92471 h 188670"/>
                    <a:gd name="connsiteX32" fmla="*/ 41936 w 238170"/>
                    <a:gd name="connsiteY32" fmla="*/ 65156 h 188670"/>
                    <a:gd name="connsiteX33" fmla="*/ 39391 w 238170"/>
                    <a:gd name="connsiteY33" fmla="*/ 64229 h 188670"/>
                    <a:gd name="connsiteX34" fmla="*/ 38935 w 238170"/>
                    <a:gd name="connsiteY34" fmla="*/ 58682 h 188670"/>
                    <a:gd name="connsiteX35" fmla="*/ 47666 w 238170"/>
                    <a:gd name="connsiteY35" fmla="*/ 49142 h 188670"/>
                    <a:gd name="connsiteX36" fmla="*/ 53226 w 238170"/>
                    <a:gd name="connsiteY36" fmla="*/ 49116 h 188670"/>
                    <a:gd name="connsiteX37" fmla="*/ 53252 w 238170"/>
                    <a:gd name="connsiteY37" fmla="*/ 54676 h 188670"/>
                    <a:gd name="connsiteX38" fmla="*/ 44925 w 238170"/>
                    <a:gd name="connsiteY38" fmla="*/ 63772 h 188670"/>
                    <a:gd name="connsiteX39" fmla="*/ 41923 w 238170"/>
                    <a:gd name="connsiteY39" fmla="*/ 65169 h 188670"/>
                    <a:gd name="connsiteX40" fmla="*/ 65794 w 238170"/>
                    <a:gd name="connsiteY40" fmla="*/ 42199 h 188670"/>
                    <a:gd name="connsiteX41" fmla="*/ 62688 w 238170"/>
                    <a:gd name="connsiteY41" fmla="*/ 40685 h 188670"/>
                    <a:gd name="connsiteX42" fmla="*/ 63366 w 238170"/>
                    <a:gd name="connsiteY42" fmla="*/ 35164 h 188670"/>
                    <a:gd name="connsiteX43" fmla="*/ 73846 w 238170"/>
                    <a:gd name="connsiteY43" fmla="*/ 27595 h 188670"/>
                    <a:gd name="connsiteX44" fmla="*/ 79301 w 238170"/>
                    <a:gd name="connsiteY44" fmla="*/ 28691 h 188670"/>
                    <a:gd name="connsiteX45" fmla="*/ 78205 w 238170"/>
                    <a:gd name="connsiteY45" fmla="*/ 34146 h 188670"/>
                    <a:gd name="connsiteX46" fmla="*/ 68221 w 238170"/>
                    <a:gd name="connsiteY46" fmla="*/ 41364 h 188670"/>
                    <a:gd name="connsiteX47" fmla="*/ 65794 w 238170"/>
                    <a:gd name="connsiteY47" fmla="*/ 42199 h 188670"/>
                    <a:gd name="connsiteX48" fmla="*/ 93788 w 238170"/>
                    <a:gd name="connsiteY48" fmla="*/ 24567 h 188670"/>
                    <a:gd name="connsiteX49" fmla="*/ 90264 w 238170"/>
                    <a:gd name="connsiteY49" fmla="*/ 22374 h 188670"/>
                    <a:gd name="connsiteX50" fmla="*/ 92039 w 238170"/>
                    <a:gd name="connsiteY50" fmla="*/ 17102 h 188670"/>
                    <a:gd name="connsiteX51" fmla="*/ 103837 w 238170"/>
                    <a:gd name="connsiteY51" fmla="*/ 11816 h 188670"/>
                    <a:gd name="connsiteX52" fmla="*/ 108953 w 238170"/>
                    <a:gd name="connsiteY52" fmla="*/ 14009 h 188670"/>
                    <a:gd name="connsiteX53" fmla="*/ 106761 w 238170"/>
                    <a:gd name="connsiteY53" fmla="*/ 19125 h 188670"/>
                    <a:gd name="connsiteX54" fmla="*/ 95524 w 238170"/>
                    <a:gd name="connsiteY54" fmla="*/ 24149 h 188670"/>
                    <a:gd name="connsiteX55" fmla="*/ 93775 w 238170"/>
                    <a:gd name="connsiteY55" fmla="*/ 24554 h 188670"/>
                    <a:gd name="connsiteX56" fmla="*/ 234217 w 238170"/>
                    <a:gd name="connsiteY56" fmla="*/ 23236 h 188670"/>
                    <a:gd name="connsiteX57" fmla="*/ 232546 w 238170"/>
                    <a:gd name="connsiteY57" fmla="*/ 22857 h 188670"/>
                    <a:gd name="connsiteX58" fmla="*/ 221205 w 238170"/>
                    <a:gd name="connsiteY58" fmla="*/ 18041 h 188670"/>
                    <a:gd name="connsiteX59" fmla="*/ 218921 w 238170"/>
                    <a:gd name="connsiteY59" fmla="*/ 12965 h 188670"/>
                    <a:gd name="connsiteX60" fmla="*/ 223998 w 238170"/>
                    <a:gd name="connsiteY60" fmla="*/ 10681 h 188670"/>
                    <a:gd name="connsiteX61" fmla="*/ 235913 w 238170"/>
                    <a:gd name="connsiteY61" fmla="*/ 15731 h 188670"/>
                    <a:gd name="connsiteX62" fmla="*/ 237793 w 238170"/>
                    <a:gd name="connsiteY62" fmla="*/ 20965 h 188670"/>
                    <a:gd name="connsiteX63" fmla="*/ 234230 w 238170"/>
                    <a:gd name="connsiteY63" fmla="*/ 23223 h 188670"/>
                    <a:gd name="connsiteX64" fmla="*/ 124797 w 238170"/>
                    <a:gd name="connsiteY64" fmla="*/ 13004 h 188670"/>
                    <a:gd name="connsiteX65" fmla="*/ 120986 w 238170"/>
                    <a:gd name="connsiteY65" fmla="*/ 10054 h 188670"/>
                    <a:gd name="connsiteX66" fmla="*/ 123805 w 238170"/>
                    <a:gd name="connsiteY66" fmla="*/ 5265 h 188670"/>
                    <a:gd name="connsiteX67" fmla="*/ 136452 w 238170"/>
                    <a:gd name="connsiteY67" fmla="*/ 2511 h 188670"/>
                    <a:gd name="connsiteX68" fmla="*/ 141006 w 238170"/>
                    <a:gd name="connsiteY68" fmla="*/ 5695 h 188670"/>
                    <a:gd name="connsiteX69" fmla="*/ 137822 w 238170"/>
                    <a:gd name="connsiteY69" fmla="*/ 10250 h 188670"/>
                    <a:gd name="connsiteX70" fmla="*/ 125789 w 238170"/>
                    <a:gd name="connsiteY70" fmla="*/ 12873 h 188670"/>
                    <a:gd name="connsiteX71" fmla="*/ 124797 w 238170"/>
                    <a:gd name="connsiteY71" fmla="*/ 13004 h 188670"/>
                    <a:gd name="connsiteX72" fmla="*/ 202986 w 238170"/>
                    <a:gd name="connsiteY72" fmla="*/ 12286 h 188670"/>
                    <a:gd name="connsiteX73" fmla="*/ 202072 w 238170"/>
                    <a:gd name="connsiteY73" fmla="*/ 12182 h 188670"/>
                    <a:gd name="connsiteX74" fmla="*/ 189987 w 238170"/>
                    <a:gd name="connsiteY74" fmla="*/ 9793 h 188670"/>
                    <a:gd name="connsiteX75" fmla="*/ 186711 w 238170"/>
                    <a:gd name="connsiteY75" fmla="*/ 5304 h 188670"/>
                    <a:gd name="connsiteX76" fmla="*/ 191201 w 238170"/>
                    <a:gd name="connsiteY76" fmla="*/ 2028 h 188670"/>
                    <a:gd name="connsiteX77" fmla="*/ 203899 w 238170"/>
                    <a:gd name="connsiteY77" fmla="*/ 4534 h 188670"/>
                    <a:gd name="connsiteX78" fmla="*/ 206810 w 238170"/>
                    <a:gd name="connsiteY78" fmla="*/ 9271 h 188670"/>
                    <a:gd name="connsiteX79" fmla="*/ 202986 w 238170"/>
                    <a:gd name="connsiteY79" fmla="*/ 12299 h 188670"/>
                    <a:gd name="connsiteX80" fmla="*/ 157529 w 238170"/>
                    <a:gd name="connsiteY80" fmla="*/ 8044 h 188670"/>
                    <a:gd name="connsiteX81" fmla="*/ 153601 w 238170"/>
                    <a:gd name="connsiteY81" fmla="*/ 4299 h 188670"/>
                    <a:gd name="connsiteX82" fmla="*/ 157346 w 238170"/>
                    <a:gd name="connsiteY82" fmla="*/ 188 h 188670"/>
                    <a:gd name="connsiteX83" fmla="*/ 165216 w 238170"/>
                    <a:gd name="connsiteY83" fmla="*/ 5 h 188670"/>
                    <a:gd name="connsiteX84" fmla="*/ 170293 w 238170"/>
                    <a:gd name="connsiteY84" fmla="*/ 83 h 188670"/>
                    <a:gd name="connsiteX85" fmla="*/ 174104 w 238170"/>
                    <a:gd name="connsiteY85" fmla="*/ 4142 h 188670"/>
                    <a:gd name="connsiteX86" fmla="*/ 170045 w 238170"/>
                    <a:gd name="connsiteY86" fmla="*/ 7953 h 188670"/>
                    <a:gd name="connsiteX87" fmla="*/ 165164 w 238170"/>
                    <a:gd name="connsiteY87" fmla="*/ 7875 h 188670"/>
                    <a:gd name="connsiteX88" fmla="*/ 157725 w 238170"/>
                    <a:gd name="connsiteY88" fmla="*/ 8044 h 188670"/>
                    <a:gd name="connsiteX89" fmla="*/ 157542 w 238170"/>
                    <a:gd name="connsiteY89" fmla="*/ 8044 h 188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238170" h="188670">
                      <a:moveTo>
                        <a:pt x="4924" y="188670"/>
                      </a:moveTo>
                      <a:cubicBezTo>
                        <a:pt x="2953" y="188670"/>
                        <a:pt x="1256" y="187195"/>
                        <a:pt x="1022" y="185199"/>
                      </a:cubicBezTo>
                      <a:cubicBezTo>
                        <a:pt x="513" y="180931"/>
                        <a:pt x="173" y="176585"/>
                        <a:pt x="4" y="172304"/>
                      </a:cubicBezTo>
                      <a:cubicBezTo>
                        <a:pt x="-88" y="170138"/>
                        <a:pt x="1609" y="168298"/>
                        <a:pt x="3775" y="168219"/>
                      </a:cubicBezTo>
                      <a:cubicBezTo>
                        <a:pt x="5929" y="168115"/>
                        <a:pt x="7782" y="169825"/>
                        <a:pt x="7860" y="171991"/>
                      </a:cubicBezTo>
                      <a:cubicBezTo>
                        <a:pt x="8017" y="176076"/>
                        <a:pt x="8356" y="180213"/>
                        <a:pt x="8839" y="184272"/>
                      </a:cubicBezTo>
                      <a:cubicBezTo>
                        <a:pt x="9100" y="186425"/>
                        <a:pt x="7560" y="188383"/>
                        <a:pt x="5394" y="188644"/>
                      </a:cubicBezTo>
                      <a:cubicBezTo>
                        <a:pt x="5237" y="188657"/>
                        <a:pt x="5080" y="188670"/>
                        <a:pt x="4924" y="188670"/>
                      </a:cubicBezTo>
                      <a:close/>
                      <a:moveTo>
                        <a:pt x="4402" y="155573"/>
                      </a:moveTo>
                      <a:cubicBezTo>
                        <a:pt x="4284" y="155573"/>
                        <a:pt x="4180" y="155573"/>
                        <a:pt x="4062" y="155560"/>
                      </a:cubicBezTo>
                      <a:cubicBezTo>
                        <a:pt x="1896" y="155377"/>
                        <a:pt x="291" y="153472"/>
                        <a:pt x="473" y="151305"/>
                      </a:cubicBezTo>
                      <a:cubicBezTo>
                        <a:pt x="839" y="147011"/>
                        <a:pt x="1374" y="142692"/>
                        <a:pt x="2079" y="138476"/>
                      </a:cubicBezTo>
                      <a:cubicBezTo>
                        <a:pt x="2431" y="136336"/>
                        <a:pt x="4467" y="134887"/>
                        <a:pt x="6594" y="135226"/>
                      </a:cubicBezTo>
                      <a:cubicBezTo>
                        <a:pt x="8735" y="135579"/>
                        <a:pt x="10196" y="137602"/>
                        <a:pt x="9844" y="139742"/>
                      </a:cubicBezTo>
                      <a:cubicBezTo>
                        <a:pt x="9178" y="143762"/>
                        <a:pt x="8669" y="147873"/>
                        <a:pt x="8317" y="151971"/>
                      </a:cubicBezTo>
                      <a:cubicBezTo>
                        <a:pt x="8134" y="154020"/>
                        <a:pt x="6425" y="155573"/>
                        <a:pt x="4402" y="155573"/>
                      </a:cubicBezTo>
                      <a:close/>
                      <a:moveTo>
                        <a:pt x="10562" y="123063"/>
                      </a:moveTo>
                      <a:cubicBezTo>
                        <a:pt x="10183" y="123063"/>
                        <a:pt x="9805" y="123011"/>
                        <a:pt x="9439" y="122893"/>
                      </a:cubicBezTo>
                      <a:cubicBezTo>
                        <a:pt x="7351" y="122267"/>
                        <a:pt x="6177" y="120074"/>
                        <a:pt x="6790" y="117999"/>
                      </a:cubicBezTo>
                      <a:cubicBezTo>
                        <a:pt x="8017" y="113888"/>
                        <a:pt x="9426" y="109777"/>
                        <a:pt x="10979" y="105757"/>
                      </a:cubicBezTo>
                      <a:cubicBezTo>
                        <a:pt x="11762" y="103734"/>
                        <a:pt x="14033" y="102716"/>
                        <a:pt x="16069" y="103499"/>
                      </a:cubicBezTo>
                      <a:cubicBezTo>
                        <a:pt x="18092" y="104282"/>
                        <a:pt x="19110" y="106566"/>
                        <a:pt x="18327" y="108589"/>
                      </a:cubicBezTo>
                      <a:cubicBezTo>
                        <a:pt x="16852" y="112413"/>
                        <a:pt x="15508" y="116329"/>
                        <a:pt x="14347" y="120244"/>
                      </a:cubicBezTo>
                      <a:cubicBezTo>
                        <a:pt x="13838" y="121954"/>
                        <a:pt x="12271" y="123050"/>
                        <a:pt x="10575" y="123050"/>
                      </a:cubicBezTo>
                      <a:close/>
                      <a:moveTo>
                        <a:pt x="23247" y="92484"/>
                      </a:moveTo>
                      <a:cubicBezTo>
                        <a:pt x="22608" y="92484"/>
                        <a:pt x="21968" y="92328"/>
                        <a:pt x="21381" y="92001"/>
                      </a:cubicBezTo>
                      <a:cubicBezTo>
                        <a:pt x="19476" y="90970"/>
                        <a:pt x="18758" y="88582"/>
                        <a:pt x="19802" y="86664"/>
                      </a:cubicBezTo>
                      <a:cubicBezTo>
                        <a:pt x="21851" y="82879"/>
                        <a:pt x="24083" y="79133"/>
                        <a:pt x="26419" y="75531"/>
                      </a:cubicBezTo>
                      <a:cubicBezTo>
                        <a:pt x="27606" y="73704"/>
                        <a:pt x="30047" y="73195"/>
                        <a:pt x="31861" y="74370"/>
                      </a:cubicBezTo>
                      <a:cubicBezTo>
                        <a:pt x="33688" y="75557"/>
                        <a:pt x="34197" y="77985"/>
                        <a:pt x="33023" y="79812"/>
                      </a:cubicBezTo>
                      <a:cubicBezTo>
                        <a:pt x="30791" y="83244"/>
                        <a:pt x="28677" y="86807"/>
                        <a:pt x="26732" y="90409"/>
                      </a:cubicBezTo>
                      <a:cubicBezTo>
                        <a:pt x="26014" y="91727"/>
                        <a:pt x="24670" y="92471"/>
                        <a:pt x="23273" y="92471"/>
                      </a:cubicBezTo>
                      <a:close/>
                      <a:moveTo>
                        <a:pt x="41936" y="65156"/>
                      </a:moveTo>
                      <a:cubicBezTo>
                        <a:pt x="41036" y="65156"/>
                        <a:pt x="40135" y="64855"/>
                        <a:pt x="39391" y="64229"/>
                      </a:cubicBezTo>
                      <a:cubicBezTo>
                        <a:pt x="37734" y="62819"/>
                        <a:pt x="37525" y="60340"/>
                        <a:pt x="38935" y="58682"/>
                      </a:cubicBezTo>
                      <a:cubicBezTo>
                        <a:pt x="41715" y="55406"/>
                        <a:pt x="44651" y="52196"/>
                        <a:pt x="47666" y="49142"/>
                      </a:cubicBezTo>
                      <a:cubicBezTo>
                        <a:pt x="49193" y="47602"/>
                        <a:pt x="51685" y="47589"/>
                        <a:pt x="53226" y="49116"/>
                      </a:cubicBezTo>
                      <a:cubicBezTo>
                        <a:pt x="54766" y="50643"/>
                        <a:pt x="54779" y="53136"/>
                        <a:pt x="53252" y="54676"/>
                      </a:cubicBezTo>
                      <a:cubicBezTo>
                        <a:pt x="50367" y="57586"/>
                        <a:pt x="47574" y="60640"/>
                        <a:pt x="44925" y="63772"/>
                      </a:cubicBezTo>
                      <a:cubicBezTo>
                        <a:pt x="44142" y="64686"/>
                        <a:pt x="43033" y="65169"/>
                        <a:pt x="41923" y="65169"/>
                      </a:cubicBezTo>
                      <a:close/>
                      <a:moveTo>
                        <a:pt x="65794" y="42199"/>
                      </a:moveTo>
                      <a:cubicBezTo>
                        <a:pt x="64632" y="42199"/>
                        <a:pt x="63471" y="41677"/>
                        <a:pt x="62688" y="40685"/>
                      </a:cubicBezTo>
                      <a:cubicBezTo>
                        <a:pt x="61343" y="38975"/>
                        <a:pt x="61656" y="36496"/>
                        <a:pt x="63366" y="35164"/>
                      </a:cubicBezTo>
                      <a:cubicBezTo>
                        <a:pt x="66746" y="32515"/>
                        <a:pt x="70270" y="29970"/>
                        <a:pt x="73846" y="27595"/>
                      </a:cubicBezTo>
                      <a:cubicBezTo>
                        <a:pt x="75660" y="26394"/>
                        <a:pt x="78101" y="26877"/>
                        <a:pt x="79301" y="28691"/>
                      </a:cubicBezTo>
                      <a:cubicBezTo>
                        <a:pt x="80502" y="30505"/>
                        <a:pt x="80019" y="32946"/>
                        <a:pt x="78205" y="34146"/>
                      </a:cubicBezTo>
                      <a:cubicBezTo>
                        <a:pt x="74799" y="36404"/>
                        <a:pt x="71445" y="38832"/>
                        <a:pt x="68221" y="41364"/>
                      </a:cubicBezTo>
                      <a:cubicBezTo>
                        <a:pt x="67503" y="41925"/>
                        <a:pt x="66642" y="42199"/>
                        <a:pt x="65794" y="42199"/>
                      </a:cubicBezTo>
                      <a:close/>
                      <a:moveTo>
                        <a:pt x="93788" y="24567"/>
                      </a:moveTo>
                      <a:cubicBezTo>
                        <a:pt x="92339" y="24567"/>
                        <a:pt x="90943" y="23758"/>
                        <a:pt x="90264" y="22374"/>
                      </a:cubicBezTo>
                      <a:cubicBezTo>
                        <a:pt x="89298" y="20430"/>
                        <a:pt x="90095" y="18068"/>
                        <a:pt x="92039" y="17102"/>
                      </a:cubicBezTo>
                      <a:cubicBezTo>
                        <a:pt x="95889" y="15196"/>
                        <a:pt x="99870" y="13421"/>
                        <a:pt x="103837" y="11816"/>
                      </a:cubicBezTo>
                      <a:cubicBezTo>
                        <a:pt x="105860" y="11007"/>
                        <a:pt x="108144" y="11986"/>
                        <a:pt x="108953" y="14009"/>
                      </a:cubicBezTo>
                      <a:cubicBezTo>
                        <a:pt x="109762" y="16032"/>
                        <a:pt x="108784" y="18316"/>
                        <a:pt x="106761" y="19125"/>
                      </a:cubicBezTo>
                      <a:cubicBezTo>
                        <a:pt x="102976" y="20639"/>
                        <a:pt x="99191" y="22335"/>
                        <a:pt x="95524" y="24149"/>
                      </a:cubicBezTo>
                      <a:cubicBezTo>
                        <a:pt x="94963" y="24423"/>
                        <a:pt x="94362" y="24554"/>
                        <a:pt x="93775" y="24554"/>
                      </a:cubicBezTo>
                      <a:close/>
                      <a:moveTo>
                        <a:pt x="234217" y="23236"/>
                      </a:moveTo>
                      <a:cubicBezTo>
                        <a:pt x="233656" y="23236"/>
                        <a:pt x="233081" y="23118"/>
                        <a:pt x="232546" y="22857"/>
                      </a:cubicBezTo>
                      <a:cubicBezTo>
                        <a:pt x="228840" y="21108"/>
                        <a:pt x="225029" y="19490"/>
                        <a:pt x="221205" y="18041"/>
                      </a:cubicBezTo>
                      <a:cubicBezTo>
                        <a:pt x="219169" y="17271"/>
                        <a:pt x="218151" y="15001"/>
                        <a:pt x="218921" y="12965"/>
                      </a:cubicBezTo>
                      <a:cubicBezTo>
                        <a:pt x="219691" y="10929"/>
                        <a:pt x="221962" y="9911"/>
                        <a:pt x="223998" y="10681"/>
                      </a:cubicBezTo>
                      <a:cubicBezTo>
                        <a:pt x="228018" y="12195"/>
                        <a:pt x="232024" y="13904"/>
                        <a:pt x="235913" y="15731"/>
                      </a:cubicBezTo>
                      <a:cubicBezTo>
                        <a:pt x="237884" y="16658"/>
                        <a:pt x="238719" y="19007"/>
                        <a:pt x="237793" y="20965"/>
                      </a:cubicBezTo>
                      <a:cubicBezTo>
                        <a:pt x="237127" y="22387"/>
                        <a:pt x="235705" y="23223"/>
                        <a:pt x="234230" y="23223"/>
                      </a:cubicBezTo>
                      <a:close/>
                      <a:moveTo>
                        <a:pt x="124797" y="13004"/>
                      </a:moveTo>
                      <a:cubicBezTo>
                        <a:pt x="123048" y="13004"/>
                        <a:pt x="121456" y="11829"/>
                        <a:pt x="120986" y="10054"/>
                      </a:cubicBezTo>
                      <a:cubicBezTo>
                        <a:pt x="120438" y="7953"/>
                        <a:pt x="121704" y="5800"/>
                        <a:pt x="123805" y="5265"/>
                      </a:cubicBezTo>
                      <a:cubicBezTo>
                        <a:pt x="127969" y="4181"/>
                        <a:pt x="132210" y="3268"/>
                        <a:pt x="136452" y="2511"/>
                      </a:cubicBezTo>
                      <a:cubicBezTo>
                        <a:pt x="138579" y="2132"/>
                        <a:pt x="140628" y="3555"/>
                        <a:pt x="141006" y="5695"/>
                      </a:cubicBezTo>
                      <a:cubicBezTo>
                        <a:pt x="141385" y="7836"/>
                        <a:pt x="139962" y="9872"/>
                        <a:pt x="137822" y="10250"/>
                      </a:cubicBezTo>
                      <a:cubicBezTo>
                        <a:pt x="133789" y="10968"/>
                        <a:pt x="129743" y="11842"/>
                        <a:pt x="125789" y="12873"/>
                      </a:cubicBezTo>
                      <a:cubicBezTo>
                        <a:pt x="125463" y="12965"/>
                        <a:pt x="125123" y="13004"/>
                        <a:pt x="124797" y="13004"/>
                      </a:cubicBezTo>
                      <a:close/>
                      <a:moveTo>
                        <a:pt x="202986" y="12286"/>
                      </a:moveTo>
                      <a:cubicBezTo>
                        <a:pt x="202686" y="12286"/>
                        <a:pt x="202372" y="12247"/>
                        <a:pt x="202072" y="12182"/>
                      </a:cubicBezTo>
                      <a:cubicBezTo>
                        <a:pt x="198092" y="11229"/>
                        <a:pt x="194020" y="10433"/>
                        <a:pt x="189987" y="9793"/>
                      </a:cubicBezTo>
                      <a:cubicBezTo>
                        <a:pt x="187833" y="9454"/>
                        <a:pt x="186372" y="7444"/>
                        <a:pt x="186711" y="5304"/>
                      </a:cubicBezTo>
                      <a:cubicBezTo>
                        <a:pt x="187050" y="3150"/>
                        <a:pt x="189073" y="1702"/>
                        <a:pt x="191201" y="2028"/>
                      </a:cubicBezTo>
                      <a:cubicBezTo>
                        <a:pt x="195442" y="2694"/>
                        <a:pt x="199710" y="3529"/>
                        <a:pt x="203899" y="4534"/>
                      </a:cubicBezTo>
                      <a:cubicBezTo>
                        <a:pt x="206014" y="5043"/>
                        <a:pt x="207319" y="7157"/>
                        <a:pt x="206810" y="9271"/>
                      </a:cubicBezTo>
                      <a:cubicBezTo>
                        <a:pt x="206379" y="11085"/>
                        <a:pt x="204774" y="12299"/>
                        <a:pt x="202986" y="12299"/>
                      </a:cubicBezTo>
                      <a:close/>
                      <a:moveTo>
                        <a:pt x="157529" y="8044"/>
                      </a:moveTo>
                      <a:cubicBezTo>
                        <a:pt x="155441" y="8044"/>
                        <a:pt x="153705" y="6400"/>
                        <a:pt x="153601" y="4299"/>
                      </a:cubicBezTo>
                      <a:cubicBezTo>
                        <a:pt x="153496" y="2132"/>
                        <a:pt x="155180" y="292"/>
                        <a:pt x="157346" y="188"/>
                      </a:cubicBezTo>
                      <a:cubicBezTo>
                        <a:pt x="159957" y="57"/>
                        <a:pt x="162658" y="-21"/>
                        <a:pt x="165216" y="5"/>
                      </a:cubicBezTo>
                      <a:cubicBezTo>
                        <a:pt x="166900" y="5"/>
                        <a:pt x="168596" y="31"/>
                        <a:pt x="170293" y="83"/>
                      </a:cubicBezTo>
                      <a:cubicBezTo>
                        <a:pt x="172473" y="149"/>
                        <a:pt x="174169" y="1963"/>
                        <a:pt x="174104" y="4142"/>
                      </a:cubicBezTo>
                      <a:cubicBezTo>
                        <a:pt x="174039" y="6309"/>
                        <a:pt x="172185" y="7979"/>
                        <a:pt x="170045" y="7953"/>
                      </a:cubicBezTo>
                      <a:cubicBezTo>
                        <a:pt x="168414" y="7901"/>
                        <a:pt x="166795" y="7914"/>
                        <a:pt x="165164" y="7875"/>
                      </a:cubicBezTo>
                      <a:cubicBezTo>
                        <a:pt x="162684" y="7875"/>
                        <a:pt x="160191" y="7940"/>
                        <a:pt x="157725" y="8044"/>
                      </a:cubicBezTo>
                      <a:cubicBezTo>
                        <a:pt x="157660" y="8044"/>
                        <a:pt x="157594" y="8044"/>
                        <a:pt x="157542" y="804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2" name="Forme libre : forme 6002">
                  <a:extLst>
                    <a:ext uri="{FF2B5EF4-FFF2-40B4-BE49-F238E27FC236}">
                      <a16:creationId xmlns:a16="http://schemas.microsoft.com/office/drawing/2014/main" id="{F8A151D5-6934-A4B7-5810-FEF626004E6E}"/>
                    </a:ext>
                  </a:extLst>
                </p:cNvPr>
                <p:cNvSpPr/>
                <p:nvPr/>
              </p:nvSpPr>
              <p:spPr>
                <a:xfrm>
                  <a:off x="1766117" y="1326485"/>
                  <a:ext cx="13092" cy="11354"/>
                </a:xfrm>
                <a:custGeom>
                  <a:avLst/>
                  <a:gdLst>
                    <a:gd name="connsiteX0" fmla="*/ 9162 w 13092"/>
                    <a:gd name="connsiteY0" fmla="*/ 11355 h 11354"/>
                    <a:gd name="connsiteX1" fmla="*/ 6917 w 13092"/>
                    <a:gd name="connsiteY1" fmla="*/ 10650 h 11354"/>
                    <a:gd name="connsiteX2" fmla="*/ 1814 w 13092"/>
                    <a:gd name="connsiteY2" fmla="*/ 7244 h 11354"/>
                    <a:gd name="connsiteX3" fmla="*/ 614 w 13092"/>
                    <a:gd name="connsiteY3" fmla="*/ 1814 h 11354"/>
                    <a:gd name="connsiteX4" fmla="*/ 6043 w 13092"/>
                    <a:gd name="connsiteY4" fmla="*/ 614 h 11354"/>
                    <a:gd name="connsiteX5" fmla="*/ 11407 w 13092"/>
                    <a:gd name="connsiteY5" fmla="*/ 4190 h 11354"/>
                    <a:gd name="connsiteX6" fmla="*/ 12386 w 13092"/>
                    <a:gd name="connsiteY6" fmla="*/ 9671 h 11354"/>
                    <a:gd name="connsiteX7" fmla="*/ 9149 w 13092"/>
                    <a:gd name="connsiteY7" fmla="*/ 11355 h 113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092" h="11354">
                      <a:moveTo>
                        <a:pt x="9162" y="11355"/>
                      </a:moveTo>
                      <a:cubicBezTo>
                        <a:pt x="8392" y="11355"/>
                        <a:pt x="7609" y="11133"/>
                        <a:pt x="6917" y="10650"/>
                      </a:cubicBezTo>
                      <a:cubicBezTo>
                        <a:pt x="5247" y="9488"/>
                        <a:pt x="3537" y="8340"/>
                        <a:pt x="1814" y="7244"/>
                      </a:cubicBezTo>
                      <a:cubicBezTo>
                        <a:pt x="-13" y="6069"/>
                        <a:pt x="-548" y="3642"/>
                        <a:pt x="614" y="1814"/>
                      </a:cubicBezTo>
                      <a:cubicBezTo>
                        <a:pt x="1788" y="-13"/>
                        <a:pt x="4216" y="-548"/>
                        <a:pt x="6043" y="614"/>
                      </a:cubicBezTo>
                      <a:cubicBezTo>
                        <a:pt x="7844" y="1762"/>
                        <a:pt x="9658" y="2976"/>
                        <a:pt x="11407" y="4190"/>
                      </a:cubicBezTo>
                      <a:cubicBezTo>
                        <a:pt x="13195" y="5430"/>
                        <a:pt x="13626" y="7883"/>
                        <a:pt x="12386" y="9671"/>
                      </a:cubicBezTo>
                      <a:cubicBezTo>
                        <a:pt x="11616" y="10767"/>
                        <a:pt x="10402" y="11355"/>
                        <a:pt x="9149" y="1135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2" name="Graphique 4356">
                <a:extLst>
                  <a:ext uri="{FF2B5EF4-FFF2-40B4-BE49-F238E27FC236}">
                    <a16:creationId xmlns:a16="http://schemas.microsoft.com/office/drawing/2014/main" id="{00FC35EA-BF5C-118D-4DAF-1021D7CD7F85}"/>
                  </a:ext>
                </a:extLst>
              </p:cNvPr>
              <p:cNvGrpSpPr/>
              <p:nvPr/>
            </p:nvGrpSpPr>
            <p:grpSpPr>
              <a:xfrm>
                <a:off x="1581015" y="1430488"/>
                <a:ext cx="267623" cy="201664"/>
                <a:chOff x="1581015" y="1430488"/>
                <a:chExt cx="267623" cy="201664"/>
              </a:xfrm>
              <a:solidFill>
                <a:srgbClr val="FFFFFF"/>
              </a:solidFill>
            </p:grpSpPr>
            <p:sp>
              <p:nvSpPr>
                <p:cNvPr id="17" name="Forme libre : forme 6004">
                  <a:extLst>
                    <a:ext uri="{FF2B5EF4-FFF2-40B4-BE49-F238E27FC236}">
                      <a16:creationId xmlns:a16="http://schemas.microsoft.com/office/drawing/2014/main" id="{4C37437C-F725-DD8E-2982-D1A33C18A384}"/>
                    </a:ext>
                  </a:extLst>
                </p:cNvPr>
                <p:cNvSpPr/>
                <p:nvPr/>
              </p:nvSpPr>
              <p:spPr>
                <a:xfrm>
                  <a:off x="1837557" y="1430488"/>
                  <a:ext cx="8993" cy="14056"/>
                </a:xfrm>
                <a:custGeom>
                  <a:avLst/>
                  <a:gdLst>
                    <a:gd name="connsiteX0" fmla="*/ 5065 w 8993"/>
                    <a:gd name="connsiteY0" fmla="*/ 14057 h 14056"/>
                    <a:gd name="connsiteX1" fmla="*/ 1188 w 8993"/>
                    <a:gd name="connsiteY1" fmla="*/ 10755 h 14056"/>
                    <a:gd name="connsiteX2" fmla="*/ 79 w 8993"/>
                    <a:gd name="connsiteY2" fmla="*/ 4712 h 14056"/>
                    <a:gd name="connsiteX3" fmla="*/ 3146 w 8993"/>
                    <a:gd name="connsiteY3" fmla="*/ 79 h 14056"/>
                    <a:gd name="connsiteX4" fmla="*/ 7779 w 8993"/>
                    <a:gd name="connsiteY4" fmla="*/ 3146 h 14056"/>
                    <a:gd name="connsiteX5" fmla="*/ 8941 w 8993"/>
                    <a:gd name="connsiteY5" fmla="*/ 9489 h 14056"/>
                    <a:gd name="connsiteX6" fmla="*/ 5691 w 8993"/>
                    <a:gd name="connsiteY6" fmla="*/ 14005 h 14056"/>
                    <a:gd name="connsiteX7" fmla="*/ 5052 w 8993"/>
                    <a:gd name="connsiteY7" fmla="*/ 14057 h 14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993" h="14056">
                      <a:moveTo>
                        <a:pt x="5065" y="14057"/>
                      </a:moveTo>
                      <a:cubicBezTo>
                        <a:pt x="3172" y="14057"/>
                        <a:pt x="1502" y="12686"/>
                        <a:pt x="1188" y="10755"/>
                      </a:cubicBezTo>
                      <a:cubicBezTo>
                        <a:pt x="862" y="8758"/>
                        <a:pt x="497" y="6735"/>
                        <a:pt x="79" y="4712"/>
                      </a:cubicBezTo>
                      <a:cubicBezTo>
                        <a:pt x="-352" y="2585"/>
                        <a:pt x="1019" y="510"/>
                        <a:pt x="3146" y="79"/>
                      </a:cubicBezTo>
                      <a:cubicBezTo>
                        <a:pt x="5273" y="-352"/>
                        <a:pt x="7348" y="1019"/>
                        <a:pt x="7779" y="3146"/>
                      </a:cubicBezTo>
                      <a:cubicBezTo>
                        <a:pt x="8210" y="5260"/>
                        <a:pt x="8601" y="7388"/>
                        <a:pt x="8941" y="9489"/>
                      </a:cubicBezTo>
                      <a:cubicBezTo>
                        <a:pt x="9293" y="11629"/>
                        <a:pt x="7831" y="13652"/>
                        <a:pt x="5691" y="14005"/>
                      </a:cubicBezTo>
                      <a:cubicBezTo>
                        <a:pt x="5482" y="14044"/>
                        <a:pt x="5260" y="14057"/>
                        <a:pt x="5052" y="1405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8" name="Forme libre : forme 6005">
                  <a:extLst>
                    <a:ext uri="{FF2B5EF4-FFF2-40B4-BE49-F238E27FC236}">
                      <a16:creationId xmlns:a16="http://schemas.microsoft.com/office/drawing/2014/main" id="{CB44D716-411F-E7CE-BD12-1046E136036C}"/>
                    </a:ext>
                  </a:extLst>
                </p:cNvPr>
                <p:cNvSpPr/>
                <p:nvPr/>
              </p:nvSpPr>
              <p:spPr>
                <a:xfrm>
                  <a:off x="1603373" y="1456784"/>
                  <a:ext cx="245265" cy="175368"/>
                </a:xfrm>
                <a:custGeom>
                  <a:avLst/>
                  <a:gdLst>
                    <a:gd name="connsiteX0" fmla="*/ 78539 w 245265"/>
                    <a:gd name="connsiteY0" fmla="*/ 175368 h 175368"/>
                    <a:gd name="connsiteX1" fmla="*/ 78500 w 245265"/>
                    <a:gd name="connsiteY1" fmla="*/ 175368 h 175368"/>
                    <a:gd name="connsiteX2" fmla="*/ 68346 w 245265"/>
                    <a:gd name="connsiteY2" fmla="*/ 174977 h 175368"/>
                    <a:gd name="connsiteX3" fmla="*/ 65788 w 245265"/>
                    <a:gd name="connsiteY3" fmla="*/ 174781 h 175368"/>
                    <a:gd name="connsiteX4" fmla="*/ 62199 w 245265"/>
                    <a:gd name="connsiteY4" fmla="*/ 170526 h 175368"/>
                    <a:gd name="connsiteX5" fmla="*/ 66454 w 245265"/>
                    <a:gd name="connsiteY5" fmla="*/ 166937 h 175368"/>
                    <a:gd name="connsiteX6" fmla="*/ 68894 w 245265"/>
                    <a:gd name="connsiteY6" fmla="*/ 167120 h 175368"/>
                    <a:gd name="connsiteX7" fmla="*/ 78578 w 245265"/>
                    <a:gd name="connsiteY7" fmla="*/ 167498 h 175368"/>
                    <a:gd name="connsiteX8" fmla="*/ 82480 w 245265"/>
                    <a:gd name="connsiteY8" fmla="*/ 171466 h 175368"/>
                    <a:gd name="connsiteX9" fmla="*/ 78552 w 245265"/>
                    <a:gd name="connsiteY9" fmla="*/ 175368 h 175368"/>
                    <a:gd name="connsiteX10" fmla="*/ 98690 w 245265"/>
                    <a:gd name="connsiteY10" fmla="*/ 174285 h 175368"/>
                    <a:gd name="connsiteX11" fmla="*/ 94788 w 245265"/>
                    <a:gd name="connsiteY11" fmla="*/ 170813 h 175368"/>
                    <a:gd name="connsiteX12" fmla="*/ 98233 w 245265"/>
                    <a:gd name="connsiteY12" fmla="*/ 166454 h 175368"/>
                    <a:gd name="connsiteX13" fmla="*/ 110201 w 245265"/>
                    <a:gd name="connsiteY13" fmla="*/ 164588 h 175368"/>
                    <a:gd name="connsiteX14" fmla="*/ 114821 w 245265"/>
                    <a:gd name="connsiteY14" fmla="*/ 167694 h 175368"/>
                    <a:gd name="connsiteX15" fmla="*/ 111715 w 245265"/>
                    <a:gd name="connsiteY15" fmla="*/ 172314 h 175368"/>
                    <a:gd name="connsiteX16" fmla="*/ 99134 w 245265"/>
                    <a:gd name="connsiteY16" fmla="*/ 174272 h 175368"/>
                    <a:gd name="connsiteX17" fmla="*/ 98677 w 245265"/>
                    <a:gd name="connsiteY17" fmla="*/ 174298 h 175368"/>
                    <a:gd name="connsiteX18" fmla="*/ 46160 w 245265"/>
                    <a:gd name="connsiteY18" fmla="*/ 171857 h 175368"/>
                    <a:gd name="connsiteX19" fmla="*/ 45337 w 245265"/>
                    <a:gd name="connsiteY19" fmla="*/ 171766 h 175368"/>
                    <a:gd name="connsiteX20" fmla="*/ 32991 w 245265"/>
                    <a:gd name="connsiteY20" fmla="*/ 168660 h 175368"/>
                    <a:gd name="connsiteX21" fmla="*/ 30329 w 245265"/>
                    <a:gd name="connsiteY21" fmla="*/ 163779 h 175368"/>
                    <a:gd name="connsiteX22" fmla="*/ 35210 w 245265"/>
                    <a:gd name="connsiteY22" fmla="*/ 161116 h 175368"/>
                    <a:gd name="connsiteX23" fmla="*/ 46969 w 245265"/>
                    <a:gd name="connsiteY23" fmla="*/ 164079 h 175368"/>
                    <a:gd name="connsiteX24" fmla="*/ 50010 w 245265"/>
                    <a:gd name="connsiteY24" fmla="*/ 168738 h 175368"/>
                    <a:gd name="connsiteX25" fmla="*/ 46160 w 245265"/>
                    <a:gd name="connsiteY25" fmla="*/ 171857 h 175368"/>
                    <a:gd name="connsiteX26" fmla="*/ 130495 w 245265"/>
                    <a:gd name="connsiteY26" fmla="*/ 167250 h 175368"/>
                    <a:gd name="connsiteX27" fmla="*/ 126763 w 245265"/>
                    <a:gd name="connsiteY27" fmla="*/ 164549 h 175368"/>
                    <a:gd name="connsiteX28" fmla="*/ 129255 w 245265"/>
                    <a:gd name="connsiteY28" fmla="*/ 159576 h 175368"/>
                    <a:gd name="connsiteX29" fmla="*/ 140597 w 245265"/>
                    <a:gd name="connsiteY29" fmla="*/ 155335 h 175368"/>
                    <a:gd name="connsiteX30" fmla="*/ 145739 w 245265"/>
                    <a:gd name="connsiteY30" fmla="*/ 157436 h 175368"/>
                    <a:gd name="connsiteX31" fmla="*/ 143624 w 245265"/>
                    <a:gd name="connsiteY31" fmla="*/ 162591 h 175368"/>
                    <a:gd name="connsiteX32" fmla="*/ 131709 w 245265"/>
                    <a:gd name="connsiteY32" fmla="*/ 167055 h 175368"/>
                    <a:gd name="connsiteX33" fmla="*/ 130469 w 245265"/>
                    <a:gd name="connsiteY33" fmla="*/ 167250 h 175368"/>
                    <a:gd name="connsiteX34" fmla="*/ 15124 w 245265"/>
                    <a:gd name="connsiteY34" fmla="*/ 161926 h 175368"/>
                    <a:gd name="connsiteX35" fmla="*/ 13545 w 245265"/>
                    <a:gd name="connsiteY35" fmla="*/ 161599 h 175368"/>
                    <a:gd name="connsiteX36" fmla="*/ 2086 w 245265"/>
                    <a:gd name="connsiteY36" fmla="*/ 156053 h 175368"/>
                    <a:gd name="connsiteX37" fmla="*/ 468 w 245265"/>
                    <a:gd name="connsiteY37" fmla="*/ 150728 h 175368"/>
                    <a:gd name="connsiteX38" fmla="*/ 5793 w 245265"/>
                    <a:gd name="connsiteY38" fmla="*/ 149110 h 175368"/>
                    <a:gd name="connsiteX39" fmla="*/ 16703 w 245265"/>
                    <a:gd name="connsiteY39" fmla="*/ 154382 h 175368"/>
                    <a:gd name="connsiteX40" fmla="*/ 18739 w 245265"/>
                    <a:gd name="connsiteY40" fmla="*/ 159563 h 175368"/>
                    <a:gd name="connsiteX41" fmla="*/ 15137 w 245265"/>
                    <a:gd name="connsiteY41" fmla="*/ 161926 h 175368"/>
                    <a:gd name="connsiteX42" fmla="*/ 160199 w 245265"/>
                    <a:gd name="connsiteY42" fmla="*/ 153951 h 175368"/>
                    <a:gd name="connsiteX43" fmla="*/ 156780 w 245265"/>
                    <a:gd name="connsiteY43" fmla="*/ 151981 h 175368"/>
                    <a:gd name="connsiteX44" fmla="*/ 158229 w 245265"/>
                    <a:gd name="connsiteY44" fmla="*/ 146604 h 175368"/>
                    <a:gd name="connsiteX45" fmla="*/ 168500 w 245265"/>
                    <a:gd name="connsiteY45" fmla="*/ 140157 h 175368"/>
                    <a:gd name="connsiteX46" fmla="*/ 173968 w 245265"/>
                    <a:gd name="connsiteY46" fmla="*/ 141188 h 175368"/>
                    <a:gd name="connsiteX47" fmla="*/ 172937 w 245265"/>
                    <a:gd name="connsiteY47" fmla="*/ 146656 h 175368"/>
                    <a:gd name="connsiteX48" fmla="*/ 162157 w 245265"/>
                    <a:gd name="connsiteY48" fmla="*/ 153416 h 175368"/>
                    <a:gd name="connsiteX49" fmla="*/ 160199 w 245265"/>
                    <a:gd name="connsiteY49" fmla="*/ 153938 h 175368"/>
                    <a:gd name="connsiteX50" fmla="*/ 186654 w 245265"/>
                    <a:gd name="connsiteY50" fmla="*/ 134962 h 175368"/>
                    <a:gd name="connsiteX51" fmla="*/ 183704 w 245265"/>
                    <a:gd name="connsiteY51" fmla="*/ 133631 h 175368"/>
                    <a:gd name="connsiteX52" fmla="*/ 184056 w 245265"/>
                    <a:gd name="connsiteY52" fmla="*/ 128071 h 175368"/>
                    <a:gd name="connsiteX53" fmla="*/ 192840 w 245265"/>
                    <a:gd name="connsiteY53" fmla="*/ 119706 h 175368"/>
                    <a:gd name="connsiteX54" fmla="*/ 198399 w 245265"/>
                    <a:gd name="connsiteY54" fmla="*/ 119627 h 175368"/>
                    <a:gd name="connsiteX55" fmla="*/ 198478 w 245265"/>
                    <a:gd name="connsiteY55" fmla="*/ 125187 h 175368"/>
                    <a:gd name="connsiteX56" fmla="*/ 189264 w 245265"/>
                    <a:gd name="connsiteY56" fmla="*/ 133970 h 175368"/>
                    <a:gd name="connsiteX57" fmla="*/ 186667 w 245265"/>
                    <a:gd name="connsiteY57" fmla="*/ 134949 h 175368"/>
                    <a:gd name="connsiteX58" fmla="*/ 208788 w 245265"/>
                    <a:gd name="connsiteY58" fmla="*/ 111066 h 175368"/>
                    <a:gd name="connsiteX59" fmla="*/ 206426 w 245265"/>
                    <a:gd name="connsiteY59" fmla="*/ 110270 h 175368"/>
                    <a:gd name="connsiteX60" fmla="*/ 205656 w 245265"/>
                    <a:gd name="connsiteY60" fmla="*/ 104762 h 175368"/>
                    <a:gd name="connsiteX61" fmla="*/ 212586 w 245265"/>
                    <a:gd name="connsiteY61" fmla="*/ 94804 h 175368"/>
                    <a:gd name="connsiteX62" fmla="*/ 218015 w 245265"/>
                    <a:gd name="connsiteY62" fmla="*/ 93617 h 175368"/>
                    <a:gd name="connsiteX63" fmla="*/ 219203 w 245265"/>
                    <a:gd name="connsiteY63" fmla="*/ 99046 h 175368"/>
                    <a:gd name="connsiteX64" fmla="*/ 211920 w 245265"/>
                    <a:gd name="connsiteY64" fmla="*/ 109487 h 175368"/>
                    <a:gd name="connsiteX65" fmla="*/ 208775 w 245265"/>
                    <a:gd name="connsiteY65" fmla="*/ 111053 h 175368"/>
                    <a:gd name="connsiteX66" fmla="*/ 225702 w 245265"/>
                    <a:gd name="connsiteY66" fmla="*/ 83215 h 175368"/>
                    <a:gd name="connsiteX67" fmla="*/ 224019 w 245265"/>
                    <a:gd name="connsiteY67" fmla="*/ 82837 h 175368"/>
                    <a:gd name="connsiteX68" fmla="*/ 222152 w 245265"/>
                    <a:gd name="connsiteY68" fmla="*/ 77590 h 175368"/>
                    <a:gd name="connsiteX69" fmla="*/ 226942 w 245265"/>
                    <a:gd name="connsiteY69" fmla="*/ 66444 h 175368"/>
                    <a:gd name="connsiteX70" fmla="*/ 232032 w 245265"/>
                    <a:gd name="connsiteY70" fmla="*/ 64187 h 175368"/>
                    <a:gd name="connsiteX71" fmla="*/ 234290 w 245265"/>
                    <a:gd name="connsiteY71" fmla="*/ 69263 h 175368"/>
                    <a:gd name="connsiteX72" fmla="*/ 229265 w 245265"/>
                    <a:gd name="connsiteY72" fmla="*/ 80970 h 175368"/>
                    <a:gd name="connsiteX73" fmla="*/ 225715 w 245265"/>
                    <a:gd name="connsiteY73" fmla="*/ 83215 h 175368"/>
                    <a:gd name="connsiteX74" fmla="*/ 236652 w 245265"/>
                    <a:gd name="connsiteY74" fmla="*/ 52532 h 175368"/>
                    <a:gd name="connsiteX75" fmla="*/ 235712 w 245265"/>
                    <a:gd name="connsiteY75" fmla="*/ 52415 h 175368"/>
                    <a:gd name="connsiteX76" fmla="*/ 232828 w 245265"/>
                    <a:gd name="connsiteY76" fmla="*/ 47651 h 175368"/>
                    <a:gd name="connsiteX77" fmla="*/ 235269 w 245265"/>
                    <a:gd name="connsiteY77" fmla="*/ 35775 h 175368"/>
                    <a:gd name="connsiteX78" fmla="*/ 239797 w 245265"/>
                    <a:gd name="connsiteY78" fmla="*/ 32538 h 175368"/>
                    <a:gd name="connsiteX79" fmla="*/ 243034 w 245265"/>
                    <a:gd name="connsiteY79" fmla="*/ 37067 h 175368"/>
                    <a:gd name="connsiteX80" fmla="*/ 240476 w 245265"/>
                    <a:gd name="connsiteY80" fmla="*/ 49530 h 175368"/>
                    <a:gd name="connsiteX81" fmla="*/ 236652 w 245265"/>
                    <a:gd name="connsiteY81" fmla="*/ 52532 h 175368"/>
                    <a:gd name="connsiteX82" fmla="*/ 241207 w 245265"/>
                    <a:gd name="connsiteY82" fmla="*/ 20283 h 175368"/>
                    <a:gd name="connsiteX83" fmla="*/ 241050 w 245265"/>
                    <a:gd name="connsiteY83" fmla="*/ 20283 h 175368"/>
                    <a:gd name="connsiteX84" fmla="*/ 237278 w 245265"/>
                    <a:gd name="connsiteY84" fmla="*/ 16198 h 175368"/>
                    <a:gd name="connsiteX85" fmla="*/ 237409 w 245265"/>
                    <a:gd name="connsiteY85" fmla="*/ 9738 h 175368"/>
                    <a:gd name="connsiteX86" fmla="*/ 237304 w 245265"/>
                    <a:gd name="connsiteY86" fmla="*/ 4074 h 175368"/>
                    <a:gd name="connsiteX87" fmla="*/ 241089 w 245265"/>
                    <a:gd name="connsiteY87" fmla="*/ 2 h 175368"/>
                    <a:gd name="connsiteX88" fmla="*/ 245161 w 245265"/>
                    <a:gd name="connsiteY88" fmla="*/ 3787 h 175368"/>
                    <a:gd name="connsiteX89" fmla="*/ 245266 w 245265"/>
                    <a:gd name="connsiteY89" fmla="*/ 9738 h 175368"/>
                    <a:gd name="connsiteX90" fmla="*/ 245135 w 245265"/>
                    <a:gd name="connsiteY90" fmla="*/ 16524 h 175368"/>
                    <a:gd name="connsiteX91" fmla="*/ 241207 w 245265"/>
                    <a:gd name="connsiteY91" fmla="*/ 20296 h 1753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</a:cxnLst>
                  <a:rect l="l" t="t" r="r" b="b"/>
                  <a:pathLst>
                    <a:path w="245265" h="175368">
                      <a:moveTo>
                        <a:pt x="78539" y="175368"/>
                      </a:moveTo>
                      <a:lnTo>
                        <a:pt x="78500" y="175368"/>
                      </a:lnTo>
                      <a:cubicBezTo>
                        <a:pt x="75133" y="175342"/>
                        <a:pt x="71713" y="175212"/>
                        <a:pt x="68346" y="174977"/>
                      </a:cubicBezTo>
                      <a:cubicBezTo>
                        <a:pt x="67485" y="174911"/>
                        <a:pt x="66637" y="174846"/>
                        <a:pt x="65788" y="174781"/>
                      </a:cubicBezTo>
                      <a:cubicBezTo>
                        <a:pt x="63622" y="174598"/>
                        <a:pt x="62017" y="172693"/>
                        <a:pt x="62199" y="170526"/>
                      </a:cubicBezTo>
                      <a:cubicBezTo>
                        <a:pt x="62382" y="168360"/>
                        <a:pt x="64287" y="166754"/>
                        <a:pt x="66454" y="166937"/>
                      </a:cubicBezTo>
                      <a:cubicBezTo>
                        <a:pt x="67263" y="167002"/>
                        <a:pt x="68072" y="167068"/>
                        <a:pt x="68894" y="167120"/>
                      </a:cubicBezTo>
                      <a:cubicBezTo>
                        <a:pt x="72105" y="167342"/>
                        <a:pt x="75368" y="167472"/>
                        <a:pt x="78578" y="167498"/>
                      </a:cubicBezTo>
                      <a:cubicBezTo>
                        <a:pt x="80758" y="167511"/>
                        <a:pt x="82494" y="169299"/>
                        <a:pt x="82480" y="171466"/>
                      </a:cubicBezTo>
                      <a:cubicBezTo>
                        <a:pt x="82467" y="173632"/>
                        <a:pt x="80706" y="175368"/>
                        <a:pt x="78552" y="175368"/>
                      </a:cubicBezTo>
                      <a:close/>
                      <a:moveTo>
                        <a:pt x="98690" y="174285"/>
                      </a:moveTo>
                      <a:cubicBezTo>
                        <a:pt x="96719" y="174285"/>
                        <a:pt x="95023" y="172810"/>
                        <a:pt x="94788" y="170813"/>
                      </a:cubicBezTo>
                      <a:cubicBezTo>
                        <a:pt x="94540" y="168660"/>
                        <a:pt x="96080" y="166702"/>
                        <a:pt x="98233" y="166454"/>
                      </a:cubicBezTo>
                      <a:cubicBezTo>
                        <a:pt x="102240" y="165984"/>
                        <a:pt x="106259" y="165358"/>
                        <a:pt x="110201" y="164588"/>
                      </a:cubicBezTo>
                      <a:cubicBezTo>
                        <a:pt x="112328" y="164170"/>
                        <a:pt x="114403" y="165554"/>
                        <a:pt x="114821" y="167694"/>
                      </a:cubicBezTo>
                      <a:cubicBezTo>
                        <a:pt x="115239" y="169821"/>
                        <a:pt x="113855" y="171897"/>
                        <a:pt x="111715" y="172314"/>
                      </a:cubicBezTo>
                      <a:cubicBezTo>
                        <a:pt x="107578" y="173123"/>
                        <a:pt x="103336" y="173789"/>
                        <a:pt x="99134" y="174272"/>
                      </a:cubicBezTo>
                      <a:cubicBezTo>
                        <a:pt x="98977" y="174285"/>
                        <a:pt x="98820" y="174298"/>
                        <a:pt x="98677" y="174298"/>
                      </a:cubicBezTo>
                      <a:close/>
                      <a:moveTo>
                        <a:pt x="46160" y="171857"/>
                      </a:moveTo>
                      <a:cubicBezTo>
                        <a:pt x="45886" y="171857"/>
                        <a:pt x="45611" y="171831"/>
                        <a:pt x="45337" y="171766"/>
                      </a:cubicBezTo>
                      <a:cubicBezTo>
                        <a:pt x="41200" y="170892"/>
                        <a:pt x="37037" y="169848"/>
                        <a:pt x="32991" y="168660"/>
                      </a:cubicBezTo>
                      <a:cubicBezTo>
                        <a:pt x="30903" y="168046"/>
                        <a:pt x="29715" y="165867"/>
                        <a:pt x="30329" y="163779"/>
                      </a:cubicBezTo>
                      <a:cubicBezTo>
                        <a:pt x="30942" y="161691"/>
                        <a:pt x="33135" y="160503"/>
                        <a:pt x="35210" y="161116"/>
                      </a:cubicBezTo>
                      <a:cubicBezTo>
                        <a:pt x="39060" y="162252"/>
                        <a:pt x="43027" y="163244"/>
                        <a:pt x="46969" y="164079"/>
                      </a:cubicBezTo>
                      <a:cubicBezTo>
                        <a:pt x="49096" y="164523"/>
                        <a:pt x="50453" y="166611"/>
                        <a:pt x="50010" y="168738"/>
                      </a:cubicBezTo>
                      <a:cubicBezTo>
                        <a:pt x="49618" y="170591"/>
                        <a:pt x="47987" y="171857"/>
                        <a:pt x="46160" y="171857"/>
                      </a:cubicBezTo>
                      <a:close/>
                      <a:moveTo>
                        <a:pt x="130495" y="167250"/>
                      </a:moveTo>
                      <a:cubicBezTo>
                        <a:pt x="128851" y="167250"/>
                        <a:pt x="127311" y="166206"/>
                        <a:pt x="126763" y="164549"/>
                      </a:cubicBezTo>
                      <a:cubicBezTo>
                        <a:pt x="126084" y="162487"/>
                        <a:pt x="127193" y="160255"/>
                        <a:pt x="129255" y="159576"/>
                      </a:cubicBezTo>
                      <a:cubicBezTo>
                        <a:pt x="133079" y="158310"/>
                        <a:pt x="136890" y="156888"/>
                        <a:pt x="140597" y="155335"/>
                      </a:cubicBezTo>
                      <a:cubicBezTo>
                        <a:pt x="142593" y="154500"/>
                        <a:pt x="144903" y="155439"/>
                        <a:pt x="145739" y="157436"/>
                      </a:cubicBezTo>
                      <a:cubicBezTo>
                        <a:pt x="146574" y="159446"/>
                        <a:pt x="145634" y="161743"/>
                        <a:pt x="143624" y="162591"/>
                      </a:cubicBezTo>
                      <a:cubicBezTo>
                        <a:pt x="139735" y="164223"/>
                        <a:pt x="135729" y="165723"/>
                        <a:pt x="131709" y="167055"/>
                      </a:cubicBezTo>
                      <a:cubicBezTo>
                        <a:pt x="131304" y="167185"/>
                        <a:pt x="130887" y="167250"/>
                        <a:pt x="130469" y="167250"/>
                      </a:cubicBezTo>
                      <a:close/>
                      <a:moveTo>
                        <a:pt x="15124" y="161926"/>
                      </a:moveTo>
                      <a:cubicBezTo>
                        <a:pt x="14602" y="161926"/>
                        <a:pt x="14067" y="161821"/>
                        <a:pt x="13545" y="161599"/>
                      </a:cubicBezTo>
                      <a:cubicBezTo>
                        <a:pt x="9669" y="159903"/>
                        <a:pt x="5819" y="158049"/>
                        <a:pt x="2086" y="156053"/>
                      </a:cubicBezTo>
                      <a:cubicBezTo>
                        <a:pt x="168" y="155035"/>
                        <a:pt x="-563" y="152646"/>
                        <a:pt x="468" y="150728"/>
                      </a:cubicBezTo>
                      <a:cubicBezTo>
                        <a:pt x="1486" y="148809"/>
                        <a:pt x="3874" y="148078"/>
                        <a:pt x="5793" y="149110"/>
                      </a:cubicBezTo>
                      <a:cubicBezTo>
                        <a:pt x="9343" y="151002"/>
                        <a:pt x="13023" y="152777"/>
                        <a:pt x="16703" y="154382"/>
                      </a:cubicBezTo>
                      <a:cubicBezTo>
                        <a:pt x="18700" y="155257"/>
                        <a:pt x="19601" y="157567"/>
                        <a:pt x="18739" y="159563"/>
                      </a:cubicBezTo>
                      <a:cubicBezTo>
                        <a:pt x="18100" y="161038"/>
                        <a:pt x="16651" y="161926"/>
                        <a:pt x="15137" y="161926"/>
                      </a:cubicBezTo>
                      <a:close/>
                      <a:moveTo>
                        <a:pt x="160199" y="153951"/>
                      </a:moveTo>
                      <a:cubicBezTo>
                        <a:pt x="158842" y="153951"/>
                        <a:pt x="157511" y="153247"/>
                        <a:pt x="156780" y="151981"/>
                      </a:cubicBezTo>
                      <a:cubicBezTo>
                        <a:pt x="155697" y="150101"/>
                        <a:pt x="156349" y="147687"/>
                        <a:pt x="158229" y="146604"/>
                      </a:cubicBezTo>
                      <a:cubicBezTo>
                        <a:pt x="161713" y="144607"/>
                        <a:pt x="165172" y="142427"/>
                        <a:pt x="168500" y="140157"/>
                      </a:cubicBezTo>
                      <a:cubicBezTo>
                        <a:pt x="170301" y="138930"/>
                        <a:pt x="172741" y="139400"/>
                        <a:pt x="173968" y="141188"/>
                      </a:cubicBezTo>
                      <a:cubicBezTo>
                        <a:pt x="175195" y="142989"/>
                        <a:pt x="174725" y="145429"/>
                        <a:pt x="172937" y="146656"/>
                      </a:cubicBezTo>
                      <a:cubicBezTo>
                        <a:pt x="169439" y="149044"/>
                        <a:pt x="165811" y="151315"/>
                        <a:pt x="162157" y="153416"/>
                      </a:cubicBezTo>
                      <a:cubicBezTo>
                        <a:pt x="161543" y="153769"/>
                        <a:pt x="160865" y="153938"/>
                        <a:pt x="160199" y="153938"/>
                      </a:cubicBezTo>
                      <a:close/>
                      <a:moveTo>
                        <a:pt x="186654" y="134962"/>
                      </a:moveTo>
                      <a:cubicBezTo>
                        <a:pt x="185570" y="134962"/>
                        <a:pt x="184474" y="134505"/>
                        <a:pt x="183704" y="133631"/>
                      </a:cubicBezTo>
                      <a:cubicBezTo>
                        <a:pt x="182268" y="132000"/>
                        <a:pt x="182425" y="129520"/>
                        <a:pt x="184056" y="128071"/>
                      </a:cubicBezTo>
                      <a:cubicBezTo>
                        <a:pt x="187071" y="125409"/>
                        <a:pt x="190034" y="122590"/>
                        <a:pt x="192840" y="119706"/>
                      </a:cubicBezTo>
                      <a:cubicBezTo>
                        <a:pt x="194354" y="118153"/>
                        <a:pt x="196846" y="118113"/>
                        <a:pt x="198399" y="119627"/>
                      </a:cubicBezTo>
                      <a:cubicBezTo>
                        <a:pt x="199953" y="121141"/>
                        <a:pt x="199992" y="123634"/>
                        <a:pt x="198478" y="125187"/>
                      </a:cubicBezTo>
                      <a:cubicBezTo>
                        <a:pt x="195528" y="128215"/>
                        <a:pt x="192435" y="131177"/>
                        <a:pt x="189264" y="133970"/>
                      </a:cubicBezTo>
                      <a:cubicBezTo>
                        <a:pt x="188520" y="134636"/>
                        <a:pt x="187593" y="134949"/>
                        <a:pt x="186667" y="134949"/>
                      </a:cubicBezTo>
                      <a:close/>
                      <a:moveTo>
                        <a:pt x="208788" y="111066"/>
                      </a:moveTo>
                      <a:cubicBezTo>
                        <a:pt x="207966" y="111066"/>
                        <a:pt x="207131" y="110805"/>
                        <a:pt x="206426" y="110270"/>
                      </a:cubicBezTo>
                      <a:cubicBezTo>
                        <a:pt x="204690" y="108965"/>
                        <a:pt x="204351" y="106498"/>
                        <a:pt x="205656" y="104762"/>
                      </a:cubicBezTo>
                      <a:cubicBezTo>
                        <a:pt x="208083" y="101539"/>
                        <a:pt x="210419" y="98198"/>
                        <a:pt x="212586" y="94804"/>
                      </a:cubicBezTo>
                      <a:cubicBezTo>
                        <a:pt x="213761" y="92977"/>
                        <a:pt x="216201" y="92442"/>
                        <a:pt x="218015" y="93617"/>
                      </a:cubicBezTo>
                      <a:cubicBezTo>
                        <a:pt x="219842" y="94791"/>
                        <a:pt x="220377" y="97219"/>
                        <a:pt x="219203" y="99046"/>
                      </a:cubicBezTo>
                      <a:cubicBezTo>
                        <a:pt x="216919" y="102596"/>
                        <a:pt x="214478" y="106120"/>
                        <a:pt x="211920" y="109487"/>
                      </a:cubicBezTo>
                      <a:cubicBezTo>
                        <a:pt x="211150" y="110505"/>
                        <a:pt x="209963" y="111053"/>
                        <a:pt x="208775" y="111053"/>
                      </a:cubicBezTo>
                      <a:close/>
                      <a:moveTo>
                        <a:pt x="225702" y="83215"/>
                      </a:moveTo>
                      <a:cubicBezTo>
                        <a:pt x="225141" y="83215"/>
                        <a:pt x="224567" y="83098"/>
                        <a:pt x="224019" y="82837"/>
                      </a:cubicBezTo>
                      <a:cubicBezTo>
                        <a:pt x="222061" y="81897"/>
                        <a:pt x="221226" y="79561"/>
                        <a:pt x="222152" y="77590"/>
                      </a:cubicBezTo>
                      <a:cubicBezTo>
                        <a:pt x="223888" y="73962"/>
                        <a:pt x="225493" y="70203"/>
                        <a:pt x="226942" y="66444"/>
                      </a:cubicBezTo>
                      <a:cubicBezTo>
                        <a:pt x="227725" y="64422"/>
                        <a:pt x="229996" y="63404"/>
                        <a:pt x="232032" y="64187"/>
                      </a:cubicBezTo>
                      <a:cubicBezTo>
                        <a:pt x="234055" y="64970"/>
                        <a:pt x="235073" y="67241"/>
                        <a:pt x="234290" y="69263"/>
                      </a:cubicBezTo>
                      <a:cubicBezTo>
                        <a:pt x="232776" y="73218"/>
                        <a:pt x="231079" y="77159"/>
                        <a:pt x="229265" y="80970"/>
                      </a:cubicBezTo>
                      <a:cubicBezTo>
                        <a:pt x="228586" y="82393"/>
                        <a:pt x="227177" y="83215"/>
                        <a:pt x="225715" y="83215"/>
                      </a:cubicBezTo>
                      <a:close/>
                      <a:moveTo>
                        <a:pt x="236652" y="52532"/>
                      </a:moveTo>
                      <a:cubicBezTo>
                        <a:pt x="236339" y="52532"/>
                        <a:pt x="236026" y="52493"/>
                        <a:pt x="235712" y="52415"/>
                      </a:cubicBezTo>
                      <a:cubicBezTo>
                        <a:pt x="233598" y="51893"/>
                        <a:pt x="232319" y="49765"/>
                        <a:pt x="232828" y="47651"/>
                      </a:cubicBezTo>
                      <a:cubicBezTo>
                        <a:pt x="233781" y="43749"/>
                        <a:pt x="234603" y="39755"/>
                        <a:pt x="235269" y="35775"/>
                      </a:cubicBezTo>
                      <a:cubicBezTo>
                        <a:pt x="235621" y="33634"/>
                        <a:pt x="237644" y="32173"/>
                        <a:pt x="239797" y="32538"/>
                      </a:cubicBezTo>
                      <a:cubicBezTo>
                        <a:pt x="241938" y="32890"/>
                        <a:pt x="243386" y="34913"/>
                        <a:pt x="243034" y="37067"/>
                      </a:cubicBezTo>
                      <a:cubicBezTo>
                        <a:pt x="242342" y="41243"/>
                        <a:pt x="241481" y="45432"/>
                        <a:pt x="240476" y="49530"/>
                      </a:cubicBezTo>
                      <a:cubicBezTo>
                        <a:pt x="240032" y="51318"/>
                        <a:pt x="238427" y="52532"/>
                        <a:pt x="236652" y="52532"/>
                      </a:cubicBezTo>
                      <a:close/>
                      <a:moveTo>
                        <a:pt x="241207" y="20283"/>
                      </a:moveTo>
                      <a:cubicBezTo>
                        <a:pt x="241207" y="20283"/>
                        <a:pt x="241102" y="20283"/>
                        <a:pt x="241050" y="20283"/>
                      </a:cubicBezTo>
                      <a:cubicBezTo>
                        <a:pt x="238884" y="20192"/>
                        <a:pt x="237187" y="18365"/>
                        <a:pt x="237278" y="16198"/>
                      </a:cubicBezTo>
                      <a:cubicBezTo>
                        <a:pt x="237370" y="14045"/>
                        <a:pt x="237409" y="11865"/>
                        <a:pt x="237409" y="9738"/>
                      </a:cubicBezTo>
                      <a:cubicBezTo>
                        <a:pt x="237409" y="7845"/>
                        <a:pt x="237383" y="5953"/>
                        <a:pt x="237304" y="4074"/>
                      </a:cubicBezTo>
                      <a:cubicBezTo>
                        <a:pt x="237226" y="1907"/>
                        <a:pt x="238923" y="80"/>
                        <a:pt x="241089" y="2"/>
                      </a:cubicBezTo>
                      <a:cubicBezTo>
                        <a:pt x="243282" y="-63"/>
                        <a:pt x="245083" y="1620"/>
                        <a:pt x="245161" y="3787"/>
                      </a:cubicBezTo>
                      <a:cubicBezTo>
                        <a:pt x="245226" y="5731"/>
                        <a:pt x="245266" y="7741"/>
                        <a:pt x="245266" y="9738"/>
                      </a:cubicBezTo>
                      <a:cubicBezTo>
                        <a:pt x="245266" y="11983"/>
                        <a:pt x="245213" y="14267"/>
                        <a:pt x="245135" y="16524"/>
                      </a:cubicBezTo>
                      <a:cubicBezTo>
                        <a:pt x="245057" y="18639"/>
                        <a:pt x="243308" y="20296"/>
                        <a:pt x="241207" y="2029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" name="Forme libre : forme 6006">
                  <a:extLst>
                    <a:ext uri="{FF2B5EF4-FFF2-40B4-BE49-F238E27FC236}">
                      <a16:creationId xmlns:a16="http://schemas.microsoft.com/office/drawing/2014/main" id="{6C632F48-FBB2-20B1-6450-2C5C6669729A}"/>
                    </a:ext>
                  </a:extLst>
                </p:cNvPr>
                <p:cNvSpPr/>
                <p:nvPr/>
              </p:nvSpPr>
              <p:spPr>
                <a:xfrm>
                  <a:off x="1581015" y="1591042"/>
                  <a:ext cx="12937" cy="11602"/>
                </a:xfrm>
                <a:custGeom>
                  <a:avLst/>
                  <a:gdLst>
                    <a:gd name="connsiteX0" fmla="*/ 9005 w 12937"/>
                    <a:gd name="connsiteY0" fmla="*/ 11602 h 11602"/>
                    <a:gd name="connsiteX1" fmla="*/ 6734 w 12937"/>
                    <a:gd name="connsiteY1" fmla="*/ 10885 h 11602"/>
                    <a:gd name="connsiteX2" fmla="*/ 1540 w 12937"/>
                    <a:gd name="connsiteY2" fmla="*/ 7061 h 11602"/>
                    <a:gd name="connsiteX3" fmla="*/ 809 w 12937"/>
                    <a:gd name="connsiteY3" fmla="*/ 1540 h 11602"/>
                    <a:gd name="connsiteX4" fmla="*/ 6330 w 12937"/>
                    <a:gd name="connsiteY4" fmla="*/ 809 h 11602"/>
                    <a:gd name="connsiteX5" fmla="*/ 11276 w 12937"/>
                    <a:gd name="connsiteY5" fmla="*/ 4450 h 11602"/>
                    <a:gd name="connsiteX6" fmla="*/ 12216 w 12937"/>
                    <a:gd name="connsiteY6" fmla="*/ 9932 h 11602"/>
                    <a:gd name="connsiteX7" fmla="*/ 9005 w 12937"/>
                    <a:gd name="connsiteY7" fmla="*/ 11602 h 11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937" h="11602">
                      <a:moveTo>
                        <a:pt x="9005" y="11602"/>
                      </a:moveTo>
                      <a:cubicBezTo>
                        <a:pt x="8222" y="11602"/>
                        <a:pt x="7426" y="11367"/>
                        <a:pt x="6734" y="10885"/>
                      </a:cubicBezTo>
                      <a:cubicBezTo>
                        <a:pt x="4986" y="9658"/>
                        <a:pt x="3250" y="8366"/>
                        <a:pt x="1540" y="7061"/>
                      </a:cubicBezTo>
                      <a:cubicBezTo>
                        <a:pt x="-183" y="5742"/>
                        <a:pt x="-509" y="3263"/>
                        <a:pt x="809" y="1540"/>
                      </a:cubicBezTo>
                      <a:cubicBezTo>
                        <a:pt x="2127" y="-183"/>
                        <a:pt x="4594" y="-509"/>
                        <a:pt x="6330" y="809"/>
                      </a:cubicBezTo>
                      <a:cubicBezTo>
                        <a:pt x="7948" y="2049"/>
                        <a:pt x="9606" y="3276"/>
                        <a:pt x="11276" y="4450"/>
                      </a:cubicBezTo>
                      <a:cubicBezTo>
                        <a:pt x="13051" y="5703"/>
                        <a:pt x="13469" y="8157"/>
                        <a:pt x="12216" y="9932"/>
                      </a:cubicBezTo>
                      <a:cubicBezTo>
                        <a:pt x="11446" y="11015"/>
                        <a:pt x="10232" y="11602"/>
                        <a:pt x="9005" y="1160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3" name="Graphique 4356">
                <a:extLst>
                  <a:ext uri="{FF2B5EF4-FFF2-40B4-BE49-F238E27FC236}">
                    <a16:creationId xmlns:a16="http://schemas.microsoft.com/office/drawing/2014/main" id="{8AB8E4DA-28CE-B859-0CFC-121F60AB33AE}"/>
                  </a:ext>
                </a:extLst>
              </p:cNvPr>
              <p:cNvGrpSpPr/>
              <p:nvPr/>
            </p:nvGrpSpPr>
            <p:grpSpPr>
              <a:xfrm>
                <a:off x="1558167" y="1340297"/>
                <a:ext cx="250192" cy="250192"/>
                <a:chOff x="1558167" y="1340297"/>
                <a:chExt cx="250192" cy="250192"/>
              </a:xfrm>
            </p:grpSpPr>
            <p:sp>
              <p:nvSpPr>
                <p:cNvPr id="14" name="Forme libre : forme 6008">
                  <a:extLst>
                    <a:ext uri="{FF2B5EF4-FFF2-40B4-BE49-F238E27FC236}">
                      <a16:creationId xmlns:a16="http://schemas.microsoft.com/office/drawing/2014/main" id="{87968CDD-1FE4-5769-2F5B-BD0AA6165601}"/>
                    </a:ext>
                  </a:extLst>
                </p:cNvPr>
                <p:cNvSpPr/>
                <p:nvPr/>
              </p:nvSpPr>
              <p:spPr>
                <a:xfrm>
                  <a:off x="1558167" y="1340297"/>
                  <a:ext cx="250192" cy="250192"/>
                </a:xfrm>
                <a:custGeom>
                  <a:avLst/>
                  <a:gdLst>
                    <a:gd name="connsiteX0" fmla="*/ 37726 w 250192"/>
                    <a:gd name="connsiteY0" fmla="*/ 214633 h 250192"/>
                    <a:gd name="connsiteX1" fmla="*/ 39893 w 250192"/>
                    <a:gd name="connsiteY1" fmla="*/ 215233 h 250192"/>
                    <a:gd name="connsiteX2" fmla="*/ 62040 w 250192"/>
                    <a:gd name="connsiteY2" fmla="*/ 207089 h 250192"/>
                    <a:gd name="connsiteX3" fmla="*/ 91366 w 250192"/>
                    <a:gd name="connsiteY3" fmla="*/ 222881 h 250192"/>
                    <a:gd name="connsiteX4" fmla="*/ 96769 w 250192"/>
                    <a:gd name="connsiteY4" fmla="*/ 245838 h 250192"/>
                    <a:gd name="connsiteX5" fmla="*/ 98466 w 250192"/>
                    <a:gd name="connsiteY5" fmla="*/ 247325 h 250192"/>
                    <a:gd name="connsiteX6" fmla="*/ 126630 w 250192"/>
                    <a:gd name="connsiteY6" fmla="*/ 250183 h 250192"/>
                    <a:gd name="connsiteX7" fmla="*/ 128587 w 250192"/>
                    <a:gd name="connsiteY7" fmla="*/ 249074 h 250192"/>
                    <a:gd name="connsiteX8" fmla="*/ 138480 w 250192"/>
                    <a:gd name="connsiteY8" fmla="*/ 227671 h 250192"/>
                    <a:gd name="connsiteX9" fmla="*/ 170377 w 250192"/>
                    <a:gd name="connsiteY9" fmla="*/ 218078 h 250192"/>
                    <a:gd name="connsiteX10" fmla="*/ 190449 w 250192"/>
                    <a:gd name="connsiteY10" fmla="*/ 230503 h 250192"/>
                    <a:gd name="connsiteX11" fmla="*/ 192694 w 250192"/>
                    <a:gd name="connsiteY11" fmla="*/ 230359 h 250192"/>
                    <a:gd name="connsiteX12" fmla="*/ 214633 w 250192"/>
                    <a:gd name="connsiteY12" fmla="*/ 212466 h 250192"/>
                    <a:gd name="connsiteX13" fmla="*/ 215233 w 250192"/>
                    <a:gd name="connsiteY13" fmla="*/ 210300 h 250192"/>
                    <a:gd name="connsiteX14" fmla="*/ 207089 w 250192"/>
                    <a:gd name="connsiteY14" fmla="*/ 188152 h 250192"/>
                    <a:gd name="connsiteX15" fmla="*/ 222881 w 250192"/>
                    <a:gd name="connsiteY15" fmla="*/ 158826 h 250192"/>
                    <a:gd name="connsiteX16" fmla="*/ 245837 w 250192"/>
                    <a:gd name="connsiteY16" fmla="*/ 153423 h 250192"/>
                    <a:gd name="connsiteX17" fmla="*/ 247325 w 250192"/>
                    <a:gd name="connsiteY17" fmla="*/ 151727 h 250192"/>
                    <a:gd name="connsiteX18" fmla="*/ 250183 w 250192"/>
                    <a:gd name="connsiteY18" fmla="*/ 123563 h 250192"/>
                    <a:gd name="connsiteX19" fmla="*/ 249074 w 250192"/>
                    <a:gd name="connsiteY19" fmla="*/ 121605 h 250192"/>
                    <a:gd name="connsiteX20" fmla="*/ 227671 w 250192"/>
                    <a:gd name="connsiteY20" fmla="*/ 111712 h 250192"/>
                    <a:gd name="connsiteX21" fmla="*/ 218078 w 250192"/>
                    <a:gd name="connsiteY21" fmla="*/ 79816 h 250192"/>
                    <a:gd name="connsiteX22" fmla="*/ 230503 w 250192"/>
                    <a:gd name="connsiteY22" fmla="*/ 59743 h 250192"/>
                    <a:gd name="connsiteX23" fmla="*/ 230359 w 250192"/>
                    <a:gd name="connsiteY23" fmla="*/ 57499 h 250192"/>
                    <a:gd name="connsiteX24" fmla="*/ 212466 w 250192"/>
                    <a:gd name="connsiteY24" fmla="*/ 35560 h 250192"/>
                    <a:gd name="connsiteX25" fmla="*/ 210300 w 250192"/>
                    <a:gd name="connsiteY25" fmla="*/ 34959 h 250192"/>
                    <a:gd name="connsiteX26" fmla="*/ 188152 w 250192"/>
                    <a:gd name="connsiteY26" fmla="*/ 43103 h 250192"/>
                    <a:gd name="connsiteX27" fmla="*/ 158827 w 250192"/>
                    <a:gd name="connsiteY27" fmla="*/ 27312 h 250192"/>
                    <a:gd name="connsiteX28" fmla="*/ 153423 w 250192"/>
                    <a:gd name="connsiteY28" fmla="*/ 4355 h 250192"/>
                    <a:gd name="connsiteX29" fmla="*/ 151727 w 250192"/>
                    <a:gd name="connsiteY29" fmla="*/ 2867 h 250192"/>
                    <a:gd name="connsiteX30" fmla="*/ 123563 w 250192"/>
                    <a:gd name="connsiteY30" fmla="*/ 9 h 250192"/>
                    <a:gd name="connsiteX31" fmla="*/ 121605 w 250192"/>
                    <a:gd name="connsiteY31" fmla="*/ 1118 h 250192"/>
                    <a:gd name="connsiteX32" fmla="*/ 111712 w 250192"/>
                    <a:gd name="connsiteY32" fmla="*/ 22522 h 250192"/>
                    <a:gd name="connsiteX33" fmla="*/ 79816 w 250192"/>
                    <a:gd name="connsiteY33" fmla="*/ 32114 h 250192"/>
                    <a:gd name="connsiteX34" fmla="*/ 59743 w 250192"/>
                    <a:gd name="connsiteY34" fmla="*/ 19690 h 250192"/>
                    <a:gd name="connsiteX35" fmla="*/ 57499 w 250192"/>
                    <a:gd name="connsiteY35" fmla="*/ 19833 h 250192"/>
                    <a:gd name="connsiteX36" fmla="*/ 35560 w 250192"/>
                    <a:gd name="connsiteY36" fmla="*/ 37726 h 250192"/>
                    <a:gd name="connsiteX37" fmla="*/ 34959 w 250192"/>
                    <a:gd name="connsiteY37" fmla="*/ 39893 h 250192"/>
                    <a:gd name="connsiteX38" fmla="*/ 43103 w 250192"/>
                    <a:gd name="connsiteY38" fmla="*/ 62040 h 250192"/>
                    <a:gd name="connsiteX39" fmla="*/ 27312 w 250192"/>
                    <a:gd name="connsiteY39" fmla="*/ 91366 h 250192"/>
                    <a:gd name="connsiteX40" fmla="*/ 4355 w 250192"/>
                    <a:gd name="connsiteY40" fmla="*/ 96769 h 250192"/>
                    <a:gd name="connsiteX41" fmla="*/ 2867 w 250192"/>
                    <a:gd name="connsiteY41" fmla="*/ 98466 h 250192"/>
                    <a:gd name="connsiteX42" fmla="*/ 9 w 250192"/>
                    <a:gd name="connsiteY42" fmla="*/ 126630 h 250192"/>
                    <a:gd name="connsiteX43" fmla="*/ 1118 w 250192"/>
                    <a:gd name="connsiteY43" fmla="*/ 128587 h 250192"/>
                    <a:gd name="connsiteX44" fmla="*/ 22522 w 250192"/>
                    <a:gd name="connsiteY44" fmla="*/ 138480 h 250192"/>
                    <a:gd name="connsiteX45" fmla="*/ 32114 w 250192"/>
                    <a:gd name="connsiteY45" fmla="*/ 170377 h 250192"/>
                    <a:gd name="connsiteX46" fmla="*/ 19690 w 250192"/>
                    <a:gd name="connsiteY46" fmla="*/ 190449 h 250192"/>
                    <a:gd name="connsiteX47" fmla="*/ 19833 w 250192"/>
                    <a:gd name="connsiteY47" fmla="*/ 192694 h 250192"/>
                    <a:gd name="connsiteX48" fmla="*/ 37726 w 250192"/>
                    <a:gd name="connsiteY48" fmla="*/ 214633 h 250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</a:cxnLst>
                  <a:rect l="l" t="t" r="r" b="b"/>
                  <a:pathLst>
                    <a:path w="250192" h="250192">
                      <a:moveTo>
                        <a:pt x="37726" y="214633"/>
                      </a:moveTo>
                      <a:cubicBezTo>
                        <a:pt x="38248" y="215272"/>
                        <a:pt x="39123" y="215507"/>
                        <a:pt x="39893" y="215233"/>
                      </a:cubicBezTo>
                      <a:lnTo>
                        <a:pt x="62040" y="207089"/>
                      </a:lnTo>
                      <a:cubicBezTo>
                        <a:pt x="70771" y="213810"/>
                        <a:pt x="80638" y="219200"/>
                        <a:pt x="91366" y="222881"/>
                      </a:cubicBezTo>
                      <a:lnTo>
                        <a:pt x="96769" y="245838"/>
                      </a:lnTo>
                      <a:cubicBezTo>
                        <a:pt x="96965" y="246647"/>
                        <a:pt x="97643" y="247234"/>
                        <a:pt x="98466" y="247325"/>
                      </a:cubicBezTo>
                      <a:lnTo>
                        <a:pt x="126630" y="250183"/>
                      </a:lnTo>
                      <a:cubicBezTo>
                        <a:pt x="127452" y="250262"/>
                        <a:pt x="128235" y="249818"/>
                        <a:pt x="128587" y="249074"/>
                      </a:cubicBezTo>
                      <a:lnTo>
                        <a:pt x="138480" y="227671"/>
                      </a:lnTo>
                      <a:cubicBezTo>
                        <a:pt x="149730" y="226209"/>
                        <a:pt x="160471" y="222920"/>
                        <a:pt x="170377" y="218078"/>
                      </a:cubicBezTo>
                      <a:lnTo>
                        <a:pt x="190449" y="230503"/>
                      </a:lnTo>
                      <a:cubicBezTo>
                        <a:pt x="191154" y="230933"/>
                        <a:pt x="192054" y="230881"/>
                        <a:pt x="192694" y="230359"/>
                      </a:cubicBezTo>
                      <a:lnTo>
                        <a:pt x="214633" y="212466"/>
                      </a:lnTo>
                      <a:cubicBezTo>
                        <a:pt x="215272" y="211944"/>
                        <a:pt x="215507" y="211070"/>
                        <a:pt x="215233" y="210300"/>
                      </a:cubicBezTo>
                      <a:lnTo>
                        <a:pt x="207089" y="188152"/>
                      </a:lnTo>
                      <a:cubicBezTo>
                        <a:pt x="213810" y="179421"/>
                        <a:pt x="219200" y="169554"/>
                        <a:pt x="222881" y="158826"/>
                      </a:cubicBezTo>
                      <a:lnTo>
                        <a:pt x="245837" y="153423"/>
                      </a:lnTo>
                      <a:cubicBezTo>
                        <a:pt x="246647" y="153228"/>
                        <a:pt x="247234" y="152549"/>
                        <a:pt x="247325" y="151727"/>
                      </a:cubicBezTo>
                      <a:lnTo>
                        <a:pt x="250183" y="123563"/>
                      </a:lnTo>
                      <a:cubicBezTo>
                        <a:pt x="250262" y="122741"/>
                        <a:pt x="249818" y="121957"/>
                        <a:pt x="249074" y="121605"/>
                      </a:cubicBezTo>
                      <a:lnTo>
                        <a:pt x="227671" y="111712"/>
                      </a:lnTo>
                      <a:cubicBezTo>
                        <a:pt x="226209" y="100462"/>
                        <a:pt x="222920" y="89721"/>
                        <a:pt x="218078" y="79816"/>
                      </a:cubicBezTo>
                      <a:lnTo>
                        <a:pt x="230503" y="59743"/>
                      </a:lnTo>
                      <a:cubicBezTo>
                        <a:pt x="230933" y="59039"/>
                        <a:pt x="230881" y="58138"/>
                        <a:pt x="230359" y="57499"/>
                      </a:cubicBezTo>
                      <a:lnTo>
                        <a:pt x="212466" y="35560"/>
                      </a:lnTo>
                      <a:cubicBezTo>
                        <a:pt x="211944" y="34920"/>
                        <a:pt x="211070" y="34685"/>
                        <a:pt x="210300" y="34959"/>
                      </a:cubicBezTo>
                      <a:lnTo>
                        <a:pt x="188152" y="43103"/>
                      </a:lnTo>
                      <a:cubicBezTo>
                        <a:pt x="179421" y="36382"/>
                        <a:pt x="169554" y="30992"/>
                        <a:pt x="158827" y="27312"/>
                      </a:cubicBezTo>
                      <a:lnTo>
                        <a:pt x="153423" y="4355"/>
                      </a:lnTo>
                      <a:cubicBezTo>
                        <a:pt x="153228" y="3546"/>
                        <a:pt x="152549" y="2958"/>
                        <a:pt x="151727" y="2867"/>
                      </a:cubicBezTo>
                      <a:lnTo>
                        <a:pt x="123563" y="9"/>
                      </a:lnTo>
                      <a:cubicBezTo>
                        <a:pt x="122740" y="-69"/>
                        <a:pt x="121957" y="374"/>
                        <a:pt x="121605" y="1118"/>
                      </a:cubicBezTo>
                      <a:lnTo>
                        <a:pt x="111712" y="22522"/>
                      </a:lnTo>
                      <a:cubicBezTo>
                        <a:pt x="100462" y="23984"/>
                        <a:pt x="89721" y="27272"/>
                        <a:pt x="79816" y="32114"/>
                      </a:cubicBezTo>
                      <a:lnTo>
                        <a:pt x="59743" y="19690"/>
                      </a:lnTo>
                      <a:cubicBezTo>
                        <a:pt x="59039" y="19259"/>
                        <a:pt x="58138" y="19311"/>
                        <a:pt x="57499" y="19833"/>
                      </a:cubicBezTo>
                      <a:lnTo>
                        <a:pt x="35560" y="37726"/>
                      </a:lnTo>
                      <a:cubicBezTo>
                        <a:pt x="34920" y="38248"/>
                        <a:pt x="34685" y="39123"/>
                        <a:pt x="34959" y="39893"/>
                      </a:cubicBezTo>
                      <a:lnTo>
                        <a:pt x="43103" y="62040"/>
                      </a:lnTo>
                      <a:cubicBezTo>
                        <a:pt x="36382" y="70771"/>
                        <a:pt x="30992" y="80638"/>
                        <a:pt x="27312" y="91366"/>
                      </a:cubicBezTo>
                      <a:lnTo>
                        <a:pt x="4355" y="96769"/>
                      </a:lnTo>
                      <a:cubicBezTo>
                        <a:pt x="3546" y="96952"/>
                        <a:pt x="2958" y="97643"/>
                        <a:pt x="2867" y="98466"/>
                      </a:cubicBezTo>
                      <a:lnTo>
                        <a:pt x="9" y="126630"/>
                      </a:lnTo>
                      <a:cubicBezTo>
                        <a:pt x="-69" y="127452"/>
                        <a:pt x="374" y="128235"/>
                        <a:pt x="1118" y="128587"/>
                      </a:cubicBezTo>
                      <a:lnTo>
                        <a:pt x="22522" y="138480"/>
                      </a:lnTo>
                      <a:cubicBezTo>
                        <a:pt x="23984" y="149730"/>
                        <a:pt x="27272" y="160471"/>
                        <a:pt x="32114" y="170377"/>
                      </a:cubicBezTo>
                      <a:lnTo>
                        <a:pt x="19690" y="190449"/>
                      </a:lnTo>
                      <a:cubicBezTo>
                        <a:pt x="19259" y="191154"/>
                        <a:pt x="19311" y="192054"/>
                        <a:pt x="19833" y="192694"/>
                      </a:cubicBezTo>
                      <a:lnTo>
                        <a:pt x="37726" y="214633"/>
                      </a:lnTo>
                      <a:close/>
                    </a:path>
                  </a:pathLst>
                </a:custGeom>
                <a:solidFill>
                  <a:srgbClr val="B1ABE5"/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5" name="Forme libre : forme 6009">
                  <a:extLst>
                    <a:ext uri="{FF2B5EF4-FFF2-40B4-BE49-F238E27FC236}">
                      <a16:creationId xmlns:a16="http://schemas.microsoft.com/office/drawing/2014/main" id="{E22C8FB8-2F62-1B43-00C2-4C5856EBFD6B}"/>
                    </a:ext>
                  </a:extLst>
                </p:cNvPr>
                <p:cNvSpPr/>
                <p:nvPr/>
              </p:nvSpPr>
              <p:spPr>
                <a:xfrm>
                  <a:off x="1653374" y="1435510"/>
                  <a:ext cx="59727" cy="59737"/>
                </a:xfrm>
                <a:custGeom>
                  <a:avLst/>
                  <a:gdLst>
                    <a:gd name="connsiteX0" fmla="*/ 29804 w 59727"/>
                    <a:gd name="connsiteY0" fmla="*/ 59737 h 59737"/>
                    <a:gd name="connsiteX1" fmla="*/ 12055 w 59727"/>
                    <a:gd name="connsiteY1" fmla="*/ 53838 h 59737"/>
                    <a:gd name="connsiteX2" fmla="*/ 322 w 59727"/>
                    <a:gd name="connsiteY2" fmla="*/ 34222 h 59737"/>
                    <a:gd name="connsiteX3" fmla="*/ 25510 w 59727"/>
                    <a:gd name="connsiteY3" fmla="*/ 329 h 59737"/>
                    <a:gd name="connsiteX4" fmla="*/ 47671 w 59727"/>
                    <a:gd name="connsiteY4" fmla="*/ 5902 h 59737"/>
                    <a:gd name="connsiteX5" fmla="*/ 59404 w 59727"/>
                    <a:gd name="connsiteY5" fmla="*/ 25517 h 59737"/>
                    <a:gd name="connsiteX6" fmla="*/ 53831 w 59727"/>
                    <a:gd name="connsiteY6" fmla="*/ 47678 h 59737"/>
                    <a:gd name="connsiteX7" fmla="*/ 34215 w 59727"/>
                    <a:gd name="connsiteY7" fmla="*/ 59411 h 59737"/>
                    <a:gd name="connsiteX8" fmla="*/ 29804 w 59727"/>
                    <a:gd name="connsiteY8" fmla="*/ 59737 h 59737"/>
                    <a:gd name="connsiteX9" fmla="*/ 29908 w 59727"/>
                    <a:gd name="connsiteY9" fmla="*/ 9452 h 59737"/>
                    <a:gd name="connsiteX10" fmla="*/ 26894 w 59727"/>
                    <a:gd name="connsiteY10" fmla="*/ 9673 h 59737"/>
                    <a:gd name="connsiteX11" fmla="*/ 9679 w 59727"/>
                    <a:gd name="connsiteY11" fmla="*/ 32852 h 59737"/>
                    <a:gd name="connsiteX12" fmla="*/ 17706 w 59727"/>
                    <a:gd name="connsiteY12" fmla="*/ 46269 h 59737"/>
                    <a:gd name="connsiteX13" fmla="*/ 32858 w 59727"/>
                    <a:gd name="connsiteY13" fmla="*/ 50079 h 59737"/>
                    <a:gd name="connsiteX14" fmla="*/ 46274 w 59727"/>
                    <a:gd name="connsiteY14" fmla="*/ 42053 h 59737"/>
                    <a:gd name="connsiteX15" fmla="*/ 50085 w 59727"/>
                    <a:gd name="connsiteY15" fmla="*/ 26901 h 59737"/>
                    <a:gd name="connsiteX16" fmla="*/ 42059 w 59727"/>
                    <a:gd name="connsiteY16" fmla="*/ 13497 h 59737"/>
                    <a:gd name="connsiteX17" fmla="*/ 29921 w 59727"/>
                    <a:gd name="connsiteY17" fmla="*/ 9465 h 59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9727" h="59737">
                      <a:moveTo>
                        <a:pt x="29804" y="59737"/>
                      </a:moveTo>
                      <a:cubicBezTo>
                        <a:pt x="23435" y="59737"/>
                        <a:pt x="17262" y="57701"/>
                        <a:pt x="12055" y="53838"/>
                      </a:cubicBezTo>
                      <a:cubicBezTo>
                        <a:pt x="5660" y="49074"/>
                        <a:pt x="1483" y="42118"/>
                        <a:pt x="322" y="34222"/>
                      </a:cubicBezTo>
                      <a:cubicBezTo>
                        <a:pt x="-2080" y="17935"/>
                        <a:pt x="9223" y="2730"/>
                        <a:pt x="25510" y="329"/>
                      </a:cubicBezTo>
                      <a:cubicBezTo>
                        <a:pt x="33406" y="-846"/>
                        <a:pt x="41276" y="1151"/>
                        <a:pt x="47671" y="5902"/>
                      </a:cubicBezTo>
                      <a:cubicBezTo>
                        <a:pt x="54079" y="10665"/>
                        <a:pt x="58242" y="17622"/>
                        <a:pt x="59404" y="25517"/>
                      </a:cubicBezTo>
                      <a:cubicBezTo>
                        <a:pt x="60565" y="33413"/>
                        <a:pt x="58581" y="41283"/>
                        <a:pt x="53831" y="47678"/>
                      </a:cubicBezTo>
                      <a:cubicBezTo>
                        <a:pt x="49080" y="54086"/>
                        <a:pt x="42111" y="58249"/>
                        <a:pt x="34215" y="59411"/>
                      </a:cubicBezTo>
                      <a:cubicBezTo>
                        <a:pt x="32740" y="59633"/>
                        <a:pt x="31266" y="59737"/>
                        <a:pt x="29804" y="59737"/>
                      </a:cubicBezTo>
                      <a:close/>
                      <a:moveTo>
                        <a:pt x="29908" y="9452"/>
                      </a:moveTo>
                      <a:cubicBezTo>
                        <a:pt x="28903" y="9452"/>
                        <a:pt x="27899" y="9530"/>
                        <a:pt x="26894" y="9673"/>
                      </a:cubicBezTo>
                      <a:cubicBezTo>
                        <a:pt x="15761" y="11318"/>
                        <a:pt x="8035" y="21707"/>
                        <a:pt x="9679" y="32852"/>
                      </a:cubicBezTo>
                      <a:cubicBezTo>
                        <a:pt x="10475" y="38242"/>
                        <a:pt x="13320" y="43006"/>
                        <a:pt x="17706" y="46269"/>
                      </a:cubicBezTo>
                      <a:cubicBezTo>
                        <a:pt x="22078" y="49518"/>
                        <a:pt x="27468" y="50876"/>
                        <a:pt x="32858" y="50079"/>
                      </a:cubicBezTo>
                      <a:cubicBezTo>
                        <a:pt x="38248" y="49283"/>
                        <a:pt x="43012" y="46438"/>
                        <a:pt x="46274" y="42053"/>
                      </a:cubicBezTo>
                      <a:cubicBezTo>
                        <a:pt x="49537" y="37668"/>
                        <a:pt x="50881" y="32291"/>
                        <a:pt x="50085" y="26901"/>
                      </a:cubicBezTo>
                      <a:cubicBezTo>
                        <a:pt x="49289" y="21511"/>
                        <a:pt x="46444" y="16747"/>
                        <a:pt x="42059" y="13497"/>
                      </a:cubicBezTo>
                      <a:cubicBezTo>
                        <a:pt x="38496" y="10848"/>
                        <a:pt x="34280" y="9465"/>
                        <a:pt x="29921" y="9465"/>
                      </a:cubicBezTo>
                      <a:close/>
                    </a:path>
                  </a:pathLst>
                </a:custGeom>
                <a:solidFill>
                  <a:srgbClr val="FFFFFF">
                    <a:alpha val="56000"/>
                  </a:srgbClr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6" name="Forme libre : forme 6010">
                  <a:extLst>
                    <a:ext uri="{FF2B5EF4-FFF2-40B4-BE49-F238E27FC236}">
                      <a16:creationId xmlns:a16="http://schemas.microsoft.com/office/drawing/2014/main" id="{B2FC1E49-E6F4-0403-4B0A-034C7BB35EA1}"/>
                    </a:ext>
                  </a:extLst>
                </p:cNvPr>
                <p:cNvSpPr/>
                <p:nvPr/>
              </p:nvSpPr>
              <p:spPr>
                <a:xfrm>
                  <a:off x="1613812" y="1395036"/>
                  <a:ext cx="139763" cy="139808"/>
                </a:xfrm>
                <a:custGeom>
                  <a:avLst/>
                  <a:gdLst>
                    <a:gd name="connsiteX0" fmla="*/ 70005 w 139763"/>
                    <a:gd name="connsiteY0" fmla="*/ 139808 h 139808"/>
                    <a:gd name="connsiteX1" fmla="*/ 62827 w 139763"/>
                    <a:gd name="connsiteY1" fmla="*/ 139443 h 139808"/>
                    <a:gd name="connsiteX2" fmla="*/ 62827 w 139763"/>
                    <a:gd name="connsiteY2" fmla="*/ 139443 h 139808"/>
                    <a:gd name="connsiteX3" fmla="*/ 48263 w 139763"/>
                    <a:gd name="connsiteY3" fmla="*/ 136389 h 139808"/>
                    <a:gd name="connsiteX4" fmla="*/ 47179 w 139763"/>
                    <a:gd name="connsiteY4" fmla="*/ 134888 h 139808"/>
                    <a:gd name="connsiteX5" fmla="*/ 47258 w 139763"/>
                    <a:gd name="connsiteY5" fmla="*/ 134405 h 139808"/>
                    <a:gd name="connsiteX6" fmla="*/ 49241 w 139763"/>
                    <a:gd name="connsiteY6" fmla="*/ 133387 h 139808"/>
                    <a:gd name="connsiteX7" fmla="*/ 63154 w 139763"/>
                    <a:gd name="connsiteY7" fmla="*/ 136297 h 139808"/>
                    <a:gd name="connsiteX8" fmla="*/ 112069 w 139763"/>
                    <a:gd name="connsiteY8" fmla="*/ 121602 h 139808"/>
                    <a:gd name="connsiteX9" fmla="*/ 136265 w 139763"/>
                    <a:gd name="connsiteY9" fmla="*/ 76628 h 139808"/>
                    <a:gd name="connsiteX10" fmla="*/ 136605 w 139763"/>
                    <a:gd name="connsiteY10" fmla="*/ 69842 h 139808"/>
                    <a:gd name="connsiteX11" fmla="*/ 76596 w 139763"/>
                    <a:gd name="connsiteY11" fmla="*/ 3503 h 139808"/>
                    <a:gd name="connsiteX12" fmla="*/ 3472 w 139763"/>
                    <a:gd name="connsiteY12" fmla="*/ 63173 h 139808"/>
                    <a:gd name="connsiteX13" fmla="*/ 3132 w 139763"/>
                    <a:gd name="connsiteY13" fmla="*/ 69946 h 139808"/>
                    <a:gd name="connsiteX14" fmla="*/ 9436 w 139763"/>
                    <a:gd name="connsiteY14" fmla="*/ 98214 h 139808"/>
                    <a:gd name="connsiteX15" fmla="*/ 9579 w 139763"/>
                    <a:gd name="connsiteY15" fmla="*/ 98880 h 139808"/>
                    <a:gd name="connsiteX16" fmla="*/ 8679 w 139763"/>
                    <a:gd name="connsiteY16" fmla="*/ 100303 h 139808"/>
                    <a:gd name="connsiteX17" fmla="*/ 6591 w 139763"/>
                    <a:gd name="connsiteY17" fmla="*/ 99546 h 139808"/>
                    <a:gd name="connsiteX18" fmla="*/ 0 w 139763"/>
                    <a:gd name="connsiteY18" fmla="*/ 69933 h 139808"/>
                    <a:gd name="connsiteX19" fmla="*/ 352 w 139763"/>
                    <a:gd name="connsiteY19" fmla="*/ 62846 h 139808"/>
                    <a:gd name="connsiteX20" fmla="*/ 76923 w 139763"/>
                    <a:gd name="connsiteY20" fmla="*/ 358 h 139808"/>
                    <a:gd name="connsiteX21" fmla="*/ 139763 w 139763"/>
                    <a:gd name="connsiteY21" fmla="*/ 69816 h 139808"/>
                    <a:gd name="connsiteX22" fmla="*/ 139398 w 139763"/>
                    <a:gd name="connsiteY22" fmla="*/ 76928 h 139808"/>
                    <a:gd name="connsiteX23" fmla="*/ 114053 w 139763"/>
                    <a:gd name="connsiteY23" fmla="*/ 124029 h 139808"/>
                    <a:gd name="connsiteX24" fmla="*/ 70005 w 139763"/>
                    <a:gd name="connsiteY24" fmla="*/ 139782 h 139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39763" h="139808">
                      <a:moveTo>
                        <a:pt x="70005" y="139808"/>
                      </a:moveTo>
                      <a:cubicBezTo>
                        <a:pt x="67630" y="139808"/>
                        <a:pt x="65229" y="139691"/>
                        <a:pt x="62827" y="139443"/>
                      </a:cubicBezTo>
                      <a:lnTo>
                        <a:pt x="62827" y="139443"/>
                      </a:lnTo>
                      <a:cubicBezTo>
                        <a:pt x="57868" y="138934"/>
                        <a:pt x="52961" y="137916"/>
                        <a:pt x="48263" y="136389"/>
                      </a:cubicBezTo>
                      <a:cubicBezTo>
                        <a:pt x="47597" y="136180"/>
                        <a:pt x="47179" y="135553"/>
                        <a:pt x="47179" y="134888"/>
                      </a:cubicBezTo>
                      <a:cubicBezTo>
                        <a:pt x="47179" y="134731"/>
                        <a:pt x="47205" y="134562"/>
                        <a:pt x="47258" y="134405"/>
                      </a:cubicBezTo>
                      <a:cubicBezTo>
                        <a:pt x="47519" y="133583"/>
                        <a:pt x="48406" y="133126"/>
                        <a:pt x="49241" y="133387"/>
                      </a:cubicBezTo>
                      <a:cubicBezTo>
                        <a:pt x="53731" y="134836"/>
                        <a:pt x="58416" y="135827"/>
                        <a:pt x="63154" y="136297"/>
                      </a:cubicBezTo>
                      <a:cubicBezTo>
                        <a:pt x="80903" y="138098"/>
                        <a:pt x="98261" y="132878"/>
                        <a:pt x="112069" y="121602"/>
                      </a:cubicBezTo>
                      <a:cubicBezTo>
                        <a:pt x="125877" y="110326"/>
                        <a:pt x="134477" y="94364"/>
                        <a:pt x="136265" y="76628"/>
                      </a:cubicBezTo>
                      <a:cubicBezTo>
                        <a:pt x="136500" y="74344"/>
                        <a:pt x="136605" y="72086"/>
                        <a:pt x="136605" y="69842"/>
                      </a:cubicBezTo>
                      <a:cubicBezTo>
                        <a:pt x="136605" y="36053"/>
                        <a:pt x="110920" y="6988"/>
                        <a:pt x="76596" y="3503"/>
                      </a:cubicBezTo>
                      <a:cubicBezTo>
                        <a:pt x="39988" y="-203"/>
                        <a:pt x="7191" y="26565"/>
                        <a:pt x="3472" y="63173"/>
                      </a:cubicBezTo>
                      <a:cubicBezTo>
                        <a:pt x="3237" y="65430"/>
                        <a:pt x="3132" y="67688"/>
                        <a:pt x="3132" y="69946"/>
                      </a:cubicBezTo>
                      <a:cubicBezTo>
                        <a:pt x="3132" y="79708"/>
                        <a:pt x="5273" y="89366"/>
                        <a:pt x="9436" y="98214"/>
                      </a:cubicBezTo>
                      <a:cubicBezTo>
                        <a:pt x="9540" y="98436"/>
                        <a:pt x="9579" y="98658"/>
                        <a:pt x="9579" y="98880"/>
                      </a:cubicBezTo>
                      <a:cubicBezTo>
                        <a:pt x="9579" y="99467"/>
                        <a:pt x="9240" y="100042"/>
                        <a:pt x="8679" y="100303"/>
                      </a:cubicBezTo>
                      <a:cubicBezTo>
                        <a:pt x="7896" y="100668"/>
                        <a:pt x="6956" y="100329"/>
                        <a:pt x="6591" y="99546"/>
                      </a:cubicBezTo>
                      <a:cubicBezTo>
                        <a:pt x="2232" y="90280"/>
                        <a:pt x="0" y="80165"/>
                        <a:pt x="0" y="69933"/>
                      </a:cubicBezTo>
                      <a:cubicBezTo>
                        <a:pt x="0" y="67571"/>
                        <a:pt x="117" y="65209"/>
                        <a:pt x="352" y="62846"/>
                      </a:cubicBezTo>
                      <a:cubicBezTo>
                        <a:pt x="4242" y="24516"/>
                        <a:pt x="38605" y="-3518"/>
                        <a:pt x="76923" y="358"/>
                      </a:cubicBezTo>
                      <a:cubicBezTo>
                        <a:pt x="112878" y="3999"/>
                        <a:pt x="139763" y="34434"/>
                        <a:pt x="139763" y="69816"/>
                      </a:cubicBezTo>
                      <a:cubicBezTo>
                        <a:pt x="139763" y="72165"/>
                        <a:pt x="139646" y="74540"/>
                        <a:pt x="139398" y="76928"/>
                      </a:cubicBezTo>
                      <a:cubicBezTo>
                        <a:pt x="137518" y="95500"/>
                        <a:pt x="128513" y="112231"/>
                        <a:pt x="114053" y="124029"/>
                      </a:cubicBezTo>
                      <a:cubicBezTo>
                        <a:pt x="101458" y="134301"/>
                        <a:pt x="86032" y="139782"/>
                        <a:pt x="70005" y="139782"/>
                      </a:cubicBezTo>
                      <a:close/>
                    </a:path>
                  </a:pathLst>
                </a:custGeom>
                <a:solidFill>
                  <a:srgbClr val="FFFFFF">
                    <a:alpha val="56000"/>
                  </a:srgbClr>
                </a:solidFill>
                <a:ln w="13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84043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BBA38-364D-9B45-242E-5D716A45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Oracles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EF4644-3D38-1A89-059E-F7E9398417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How can we verify that a program returns the correct answer?</a:t>
            </a:r>
          </a:p>
          <a:p>
            <a:r>
              <a:rPr lang="en-US" sz="2000" dirty="0"/>
              <a:t>Mechanism that determines whether a test has passed or failed</a:t>
            </a:r>
          </a:p>
          <a:p>
            <a:r>
              <a:rPr lang="en-US" sz="2000" dirty="0"/>
              <a:t>Oracles hold the “truth”</a:t>
            </a:r>
          </a:p>
          <a:p>
            <a:r>
              <a:rPr lang="en-US" sz="2000" dirty="0"/>
              <a:t>In our case:</a:t>
            </a:r>
          </a:p>
          <a:p>
            <a:pPr lvl="1"/>
            <a:r>
              <a:rPr lang="en-US" sz="2000" dirty="0"/>
              <a:t>Consider legacy to be correct</a:t>
            </a:r>
          </a:p>
          <a:p>
            <a:pPr lvl="1"/>
            <a:r>
              <a:rPr lang="en-US" sz="2000" dirty="0"/>
              <a:t>Capture behavior using traces</a:t>
            </a:r>
          </a:p>
          <a:p>
            <a:pPr lvl="1"/>
            <a:r>
              <a:rPr lang="en-US" sz="2000" dirty="0"/>
              <a:t>Verify updated behavior matches traces</a:t>
            </a:r>
          </a:p>
          <a:p>
            <a:pPr lvl="2"/>
            <a:r>
              <a:rPr lang="en-US" sz="2000" dirty="0"/>
              <a:t>Non-Regression Testing</a:t>
            </a:r>
          </a:p>
        </p:txBody>
      </p:sp>
      <p:grpSp>
        <p:nvGrpSpPr>
          <p:cNvPr id="4" name="Graphique 4">
            <a:extLst>
              <a:ext uri="{FF2B5EF4-FFF2-40B4-BE49-F238E27FC236}">
                <a16:creationId xmlns:a16="http://schemas.microsoft.com/office/drawing/2014/main" id="{FB3AB691-AB1C-ECAF-D955-B9A9E0AE6F98}"/>
              </a:ext>
            </a:extLst>
          </p:cNvPr>
          <p:cNvGrpSpPr>
            <a:grpSpLocks noChangeAspect="1"/>
          </p:cNvGrpSpPr>
          <p:nvPr/>
        </p:nvGrpSpPr>
        <p:grpSpPr>
          <a:xfrm>
            <a:off x="6092906" y="2362867"/>
            <a:ext cx="2160000" cy="2265260"/>
            <a:chOff x="783328" y="1157297"/>
            <a:chExt cx="1136681" cy="1192073"/>
          </a:xfrm>
        </p:grpSpPr>
        <p:grpSp>
          <p:nvGrpSpPr>
            <p:cNvPr id="5" name="Graphique 4">
              <a:extLst>
                <a:ext uri="{FF2B5EF4-FFF2-40B4-BE49-F238E27FC236}">
                  <a16:creationId xmlns:a16="http://schemas.microsoft.com/office/drawing/2014/main" id="{C33AFD37-423C-1BC4-5DEA-054D281781C2}"/>
                </a:ext>
              </a:extLst>
            </p:cNvPr>
            <p:cNvGrpSpPr/>
            <p:nvPr/>
          </p:nvGrpSpPr>
          <p:grpSpPr>
            <a:xfrm>
              <a:off x="1023546" y="1157297"/>
              <a:ext cx="806693" cy="1164130"/>
              <a:chOff x="1023546" y="1157297"/>
              <a:chExt cx="806693" cy="1164130"/>
            </a:xfrm>
          </p:grpSpPr>
          <p:sp>
            <p:nvSpPr>
              <p:cNvPr id="27" name="Forme libre : forme 45">
                <a:extLst>
                  <a:ext uri="{FF2B5EF4-FFF2-40B4-BE49-F238E27FC236}">
                    <a16:creationId xmlns:a16="http://schemas.microsoft.com/office/drawing/2014/main" id="{0417BE39-BC8E-0C27-F17B-343B3842D09C}"/>
                  </a:ext>
                </a:extLst>
              </p:cNvPr>
              <p:cNvSpPr/>
              <p:nvPr/>
            </p:nvSpPr>
            <p:spPr>
              <a:xfrm>
                <a:off x="1023546" y="1294068"/>
                <a:ext cx="806693" cy="1027359"/>
              </a:xfrm>
              <a:custGeom>
                <a:avLst/>
                <a:gdLst>
                  <a:gd name="connsiteX0" fmla="*/ 0 w 806693"/>
                  <a:gd name="connsiteY0" fmla="*/ 73256 h 1027359"/>
                  <a:gd name="connsiteX1" fmla="*/ 73256 w 806693"/>
                  <a:gd name="connsiteY1" fmla="*/ 0 h 1027359"/>
                  <a:gd name="connsiteX2" fmla="*/ 696186 w 806693"/>
                  <a:gd name="connsiteY2" fmla="*/ 0 h 1027359"/>
                  <a:gd name="connsiteX3" fmla="*/ 760644 w 806693"/>
                  <a:gd name="connsiteY3" fmla="*/ 61259 h 1027359"/>
                  <a:gd name="connsiteX4" fmla="*/ 806631 w 806693"/>
                  <a:gd name="connsiteY4" fmla="*/ 964379 h 1027359"/>
                  <a:gd name="connsiteX5" fmla="*/ 759958 w 806693"/>
                  <a:gd name="connsiteY5" fmla="*/ 1014384 h 1027359"/>
                  <a:gd name="connsiteX6" fmla="*/ 46006 w 806693"/>
                  <a:gd name="connsiteY6" fmla="*/ 1027352 h 1027359"/>
                  <a:gd name="connsiteX7" fmla="*/ 19 w 806693"/>
                  <a:gd name="connsiteY7" fmla="*/ 982183 h 1027359"/>
                  <a:gd name="connsiteX8" fmla="*/ 19 w 806693"/>
                  <a:gd name="connsiteY8" fmla="*/ 73256 h 1027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6693" h="1027359">
                    <a:moveTo>
                      <a:pt x="0" y="73256"/>
                    </a:moveTo>
                    <a:cubicBezTo>
                      <a:pt x="0" y="32810"/>
                      <a:pt x="32791" y="0"/>
                      <a:pt x="73256" y="0"/>
                    </a:cubicBezTo>
                    <a:lnTo>
                      <a:pt x="696186" y="0"/>
                    </a:lnTo>
                    <a:cubicBezTo>
                      <a:pt x="730557" y="0"/>
                      <a:pt x="758892" y="26926"/>
                      <a:pt x="760644" y="61259"/>
                    </a:cubicBezTo>
                    <a:lnTo>
                      <a:pt x="806631" y="964379"/>
                    </a:lnTo>
                    <a:cubicBezTo>
                      <a:pt x="808002" y="991228"/>
                      <a:pt x="786865" y="1013889"/>
                      <a:pt x="759958" y="1014384"/>
                    </a:cubicBezTo>
                    <a:lnTo>
                      <a:pt x="46006" y="1027352"/>
                    </a:lnTo>
                    <a:cubicBezTo>
                      <a:pt x="20737" y="1027809"/>
                      <a:pt x="19" y="1007453"/>
                      <a:pt x="19" y="982183"/>
                    </a:cubicBezTo>
                    <a:lnTo>
                      <a:pt x="19" y="73256"/>
                    </a:lnTo>
                    <a:close/>
                  </a:path>
                </a:pathLst>
              </a:custGeom>
              <a:solidFill>
                <a:srgbClr val="332989"/>
              </a:solidFill>
              <a:ln w="18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8" name="Forme libre : forme 46">
                <a:extLst>
                  <a:ext uri="{FF2B5EF4-FFF2-40B4-BE49-F238E27FC236}">
                    <a16:creationId xmlns:a16="http://schemas.microsoft.com/office/drawing/2014/main" id="{D255B18C-18F4-76EA-97BD-8BD3FA36919A}"/>
                  </a:ext>
                </a:extLst>
              </p:cNvPr>
              <p:cNvSpPr/>
              <p:nvPr/>
            </p:nvSpPr>
            <p:spPr>
              <a:xfrm>
                <a:off x="1045521" y="2076726"/>
                <a:ext cx="3427" cy="22965"/>
              </a:xfrm>
              <a:custGeom>
                <a:avLst/>
                <a:gdLst>
                  <a:gd name="connsiteX0" fmla="*/ 1714 w 3427"/>
                  <a:gd name="connsiteY0" fmla="*/ 22965 h 22965"/>
                  <a:gd name="connsiteX1" fmla="*/ 0 w 3427"/>
                  <a:gd name="connsiteY1" fmla="*/ 21251 h 22965"/>
                  <a:gd name="connsiteX2" fmla="*/ 0 w 3427"/>
                  <a:gd name="connsiteY2" fmla="*/ 1714 h 22965"/>
                  <a:gd name="connsiteX3" fmla="*/ 1714 w 3427"/>
                  <a:gd name="connsiteY3" fmla="*/ 0 h 22965"/>
                  <a:gd name="connsiteX4" fmla="*/ 3428 w 3427"/>
                  <a:gd name="connsiteY4" fmla="*/ 1714 h 22965"/>
                  <a:gd name="connsiteX5" fmla="*/ 3428 w 3427"/>
                  <a:gd name="connsiteY5" fmla="*/ 21251 h 22965"/>
                  <a:gd name="connsiteX6" fmla="*/ 1714 w 3427"/>
                  <a:gd name="connsiteY6" fmla="*/ 22965 h 22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7" h="22965">
                    <a:moveTo>
                      <a:pt x="1714" y="22965"/>
                    </a:moveTo>
                    <a:cubicBezTo>
                      <a:pt x="781" y="22965"/>
                      <a:pt x="0" y="22203"/>
                      <a:pt x="0" y="21251"/>
                    </a:cubicBezTo>
                    <a:lnTo>
                      <a:pt x="0" y="1714"/>
                    </a:lnTo>
                    <a:cubicBezTo>
                      <a:pt x="0" y="762"/>
                      <a:pt x="762" y="0"/>
                      <a:pt x="1714" y="0"/>
                    </a:cubicBezTo>
                    <a:cubicBezTo>
                      <a:pt x="2666" y="0"/>
                      <a:pt x="3428" y="762"/>
                      <a:pt x="3428" y="1714"/>
                    </a:cubicBezTo>
                    <a:lnTo>
                      <a:pt x="3428" y="21251"/>
                    </a:lnTo>
                    <a:cubicBezTo>
                      <a:pt x="3428" y="22203"/>
                      <a:pt x="2666" y="22965"/>
                      <a:pt x="1714" y="229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A737D5"/>
                  </a:gs>
                  <a:gs pos="50000">
                    <a:srgbClr val="CB40A7"/>
                  </a:gs>
                  <a:gs pos="100000">
                    <a:srgbClr val="EF497A"/>
                  </a:gs>
                </a:gsLst>
                <a:lin ang="1945661" scaled="1"/>
              </a:gradFill>
              <a:ln w="18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grpSp>
            <p:nvGrpSpPr>
              <p:cNvPr id="29" name="Graphique 4">
                <a:extLst>
                  <a:ext uri="{FF2B5EF4-FFF2-40B4-BE49-F238E27FC236}">
                    <a16:creationId xmlns:a16="http://schemas.microsoft.com/office/drawing/2014/main" id="{5AC15E39-3CCA-DAA8-D67F-25983259813A}"/>
                  </a:ext>
                </a:extLst>
              </p:cNvPr>
              <p:cNvGrpSpPr/>
              <p:nvPr/>
            </p:nvGrpSpPr>
            <p:grpSpPr>
              <a:xfrm>
                <a:off x="1074579" y="1286557"/>
                <a:ext cx="713014" cy="997302"/>
                <a:chOff x="1074579" y="1286557"/>
                <a:chExt cx="713014" cy="997302"/>
              </a:xfrm>
            </p:grpSpPr>
            <p:sp>
              <p:nvSpPr>
                <p:cNvPr id="33" name="Forme libre : forme 48">
                  <a:extLst>
                    <a:ext uri="{FF2B5EF4-FFF2-40B4-BE49-F238E27FC236}">
                      <a16:creationId xmlns:a16="http://schemas.microsoft.com/office/drawing/2014/main" id="{3E4422AA-709E-F3CF-A5ED-D7D0385794C2}"/>
                    </a:ext>
                  </a:extLst>
                </p:cNvPr>
                <p:cNvSpPr/>
                <p:nvPr/>
              </p:nvSpPr>
              <p:spPr>
                <a:xfrm>
                  <a:off x="1074579" y="1286557"/>
                  <a:ext cx="713014" cy="997302"/>
                </a:xfrm>
                <a:custGeom>
                  <a:avLst/>
                  <a:gdLst>
                    <a:gd name="connsiteX0" fmla="*/ 0 w 713014"/>
                    <a:gd name="connsiteY0" fmla="*/ 21413 h 997302"/>
                    <a:gd name="connsiteX1" fmla="*/ 24127 w 713014"/>
                    <a:gd name="connsiteY1" fmla="*/ 199 h 997302"/>
                    <a:gd name="connsiteX2" fmla="*/ 643572 w 713014"/>
                    <a:gd name="connsiteY2" fmla="*/ 28839 h 997302"/>
                    <a:gd name="connsiteX3" fmla="*/ 664766 w 713014"/>
                    <a:gd name="connsiteY3" fmla="*/ 47386 h 997302"/>
                    <a:gd name="connsiteX4" fmla="*/ 712981 w 713014"/>
                    <a:gd name="connsiteY4" fmla="*/ 954543 h 997302"/>
                    <a:gd name="connsiteX5" fmla="*/ 691711 w 713014"/>
                    <a:gd name="connsiteY5" fmla="*/ 978346 h 997302"/>
                    <a:gd name="connsiteX6" fmla="*/ 21670 w 713014"/>
                    <a:gd name="connsiteY6" fmla="*/ 991980 h 997302"/>
                    <a:gd name="connsiteX7" fmla="*/ 5618 w 713014"/>
                    <a:gd name="connsiteY7" fmla="*/ 974233 h 997302"/>
                    <a:gd name="connsiteX8" fmla="*/ 19 w 713014"/>
                    <a:gd name="connsiteY8" fmla="*/ 21394 h 997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13014" h="997302">
                      <a:moveTo>
                        <a:pt x="0" y="21413"/>
                      </a:moveTo>
                      <a:cubicBezTo>
                        <a:pt x="-76" y="8464"/>
                        <a:pt x="11311" y="-1552"/>
                        <a:pt x="24127" y="199"/>
                      </a:cubicBezTo>
                      <a:cubicBezTo>
                        <a:pt x="109189" y="11739"/>
                        <a:pt x="401716" y="47405"/>
                        <a:pt x="643572" y="28839"/>
                      </a:cubicBezTo>
                      <a:cubicBezTo>
                        <a:pt x="654598" y="28001"/>
                        <a:pt x="664176" y="36342"/>
                        <a:pt x="664766" y="47386"/>
                      </a:cubicBezTo>
                      <a:lnTo>
                        <a:pt x="712981" y="954543"/>
                      </a:lnTo>
                      <a:cubicBezTo>
                        <a:pt x="713648" y="966978"/>
                        <a:pt x="704146" y="977622"/>
                        <a:pt x="691711" y="978346"/>
                      </a:cubicBezTo>
                      <a:cubicBezTo>
                        <a:pt x="589987" y="984363"/>
                        <a:pt x="171076" y="1007633"/>
                        <a:pt x="21670" y="991980"/>
                      </a:cubicBezTo>
                      <a:cubicBezTo>
                        <a:pt x="12568" y="991028"/>
                        <a:pt x="5675" y="983373"/>
                        <a:pt x="5618" y="974233"/>
                      </a:cubicBezTo>
                      <a:lnTo>
                        <a:pt x="19" y="21394"/>
                      </a:ln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4" name="Forme libre : forme 49">
                  <a:extLst>
                    <a:ext uri="{FF2B5EF4-FFF2-40B4-BE49-F238E27FC236}">
                      <a16:creationId xmlns:a16="http://schemas.microsoft.com/office/drawing/2014/main" id="{CCDA53F8-0A27-1C16-1B65-505B1A296D04}"/>
                    </a:ext>
                  </a:extLst>
                </p:cNvPr>
                <p:cNvSpPr/>
                <p:nvPr/>
              </p:nvSpPr>
              <p:spPr>
                <a:xfrm>
                  <a:off x="1084595" y="1310103"/>
                  <a:ext cx="686181" cy="959768"/>
                </a:xfrm>
                <a:custGeom>
                  <a:avLst/>
                  <a:gdLst>
                    <a:gd name="connsiteX0" fmla="*/ 0 w 686181"/>
                    <a:gd name="connsiteY0" fmla="*/ 20603 h 959768"/>
                    <a:gd name="connsiteX1" fmla="*/ 23232 w 686181"/>
                    <a:gd name="connsiteY1" fmla="*/ 190 h 959768"/>
                    <a:gd name="connsiteX2" fmla="*/ 619350 w 686181"/>
                    <a:gd name="connsiteY2" fmla="*/ 27763 h 959768"/>
                    <a:gd name="connsiteX3" fmla="*/ 639745 w 686181"/>
                    <a:gd name="connsiteY3" fmla="*/ 45625 h 959768"/>
                    <a:gd name="connsiteX4" fmla="*/ 686151 w 686181"/>
                    <a:gd name="connsiteY4" fmla="*/ 918619 h 959768"/>
                    <a:gd name="connsiteX5" fmla="*/ 665680 w 686181"/>
                    <a:gd name="connsiteY5" fmla="*/ 941527 h 959768"/>
                    <a:gd name="connsiteX6" fmla="*/ 20871 w 686181"/>
                    <a:gd name="connsiteY6" fmla="*/ 954648 h 959768"/>
                    <a:gd name="connsiteX7" fmla="*/ 5427 w 686181"/>
                    <a:gd name="connsiteY7" fmla="*/ 937567 h 959768"/>
                    <a:gd name="connsiteX8" fmla="*/ 38 w 686181"/>
                    <a:gd name="connsiteY8" fmla="*/ 20603 h 959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86181" h="959768">
                      <a:moveTo>
                        <a:pt x="0" y="20603"/>
                      </a:moveTo>
                      <a:cubicBezTo>
                        <a:pt x="-76" y="8149"/>
                        <a:pt x="10874" y="-1486"/>
                        <a:pt x="23232" y="190"/>
                      </a:cubicBezTo>
                      <a:cubicBezTo>
                        <a:pt x="105095" y="11291"/>
                        <a:pt x="386597" y="45625"/>
                        <a:pt x="619350" y="27763"/>
                      </a:cubicBezTo>
                      <a:cubicBezTo>
                        <a:pt x="629957" y="26944"/>
                        <a:pt x="639173" y="34999"/>
                        <a:pt x="639745" y="45625"/>
                      </a:cubicBezTo>
                      <a:lnTo>
                        <a:pt x="686151" y="918619"/>
                      </a:lnTo>
                      <a:cubicBezTo>
                        <a:pt x="686779" y="930597"/>
                        <a:pt x="677639" y="940823"/>
                        <a:pt x="665680" y="941527"/>
                      </a:cubicBezTo>
                      <a:cubicBezTo>
                        <a:pt x="567784" y="947316"/>
                        <a:pt x="164659" y="969710"/>
                        <a:pt x="20871" y="954648"/>
                      </a:cubicBezTo>
                      <a:cubicBezTo>
                        <a:pt x="12111" y="953733"/>
                        <a:pt x="5485" y="946364"/>
                        <a:pt x="5427" y="937567"/>
                      </a:cubicBezTo>
                      <a:lnTo>
                        <a:pt x="38" y="20603"/>
                      </a:lnTo>
                      <a:close/>
                    </a:path>
                  </a:pathLst>
                </a:custGeom>
                <a:solidFill>
                  <a:srgbClr val="E3E1F6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5" name="Forme libre : forme 50">
                  <a:extLst>
                    <a:ext uri="{FF2B5EF4-FFF2-40B4-BE49-F238E27FC236}">
                      <a16:creationId xmlns:a16="http://schemas.microsoft.com/office/drawing/2014/main" id="{182FC710-4144-A5FE-090B-D5BF3FA3150E}"/>
                    </a:ext>
                  </a:extLst>
                </p:cNvPr>
                <p:cNvSpPr/>
                <p:nvPr/>
              </p:nvSpPr>
              <p:spPr>
                <a:xfrm>
                  <a:off x="1160370" y="1384759"/>
                  <a:ext cx="237824" cy="213716"/>
                </a:xfrm>
                <a:custGeom>
                  <a:avLst/>
                  <a:gdLst>
                    <a:gd name="connsiteX0" fmla="*/ 14 w 237824"/>
                    <a:gd name="connsiteY0" fmla="*/ 13243 h 213716"/>
                    <a:gd name="connsiteX1" fmla="*/ 8716 w 237824"/>
                    <a:gd name="connsiteY1" fmla="*/ 200410 h 213716"/>
                    <a:gd name="connsiteX2" fmla="*/ 20256 w 237824"/>
                    <a:gd name="connsiteY2" fmla="*/ 211759 h 213716"/>
                    <a:gd name="connsiteX3" fmla="*/ 223913 w 237824"/>
                    <a:gd name="connsiteY3" fmla="*/ 212197 h 213716"/>
                    <a:gd name="connsiteX4" fmla="*/ 236500 w 237824"/>
                    <a:gd name="connsiteY4" fmla="*/ 199343 h 213716"/>
                    <a:gd name="connsiteX5" fmla="*/ 232215 w 237824"/>
                    <a:gd name="connsiteY5" fmla="*/ 19374 h 213716"/>
                    <a:gd name="connsiteX6" fmla="*/ 217972 w 237824"/>
                    <a:gd name="connsiteY6" fmla="*/ 7168 h 213716"/>
                    <a:gd name="connsiteX7" fmla="*/ 13096 w 237824"/>
                    <a:gd name="connsiteY7" fmla="*/ 8 h 213716"/>
                    <a:gd name="connsiteX8" fmla="*/ 14 w 237824"/>
                    <a:gd name="connsiteY8" fmla="*/ 13243 h 213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7824" h="213716">
                      <a:moveTo>
                        <a:pt x="14" y="13243"/>
                      </a:moveTo>
                      <a:lnTo>
                        <a:pt x="8716" y="200410"/>
                      </a:lnTo>
                      <a:cubicBezTo>
                        <a:pt x="9002" y="206637"/>
                        <a:pt x="14029" y="211588"/>
                        <a:pt x="20256" y="211759"/>
                      </a:cubicBezTo>
                      <a:cubicBezTo>
                        <a:pt x="54913" y="212730"/>
                        <a:pt x="162921" y="215377"/>
                        <a:pt x="223913" y="212197"/>
                      </a:cubicBezTo>
                      <a:cubicBezTo>
                        <a:pt x="230806" y="211835"/>
                        <a:pt x="236271" y="206256"/>
                        <a:pt x="236500" y="199343"/>
                      </a:cubicBezTo>
                      <a:cubicBezTo>
                        <a:pt x="237662" y="164248"/>
                        <a:pt x="240213" y="62086"/>
                        <a:pt x="232215" y="19374"/>
                      </a:cubicBezTo>
                      <a:cubicBezTo>
                        <a:pt x="230921" y="12481"/>
                        <a:pt x="224998" y="7416"/>
                        <a:pt x="217972" y="7168"/>
                      </a:cubicBezTo>
                      <a:lnTo>
                        <a:pt x="13096" y="8"/>
                      </a:lnTo>
                      <a:cubicBezTo>
                        <a:pt x="5708" y="-258"/>
                        <a:pt x="-329" y="5854"/>
                        <a:pt x="14" y="13243"/>
                      </a:cubicBezTo>
                      <a:close/>
                    </a:path>
                  </a:pathLst>
                </a:custGeom>
                <a:solidFill>
                  <a:srgbClr val="FFFFFF">
                    <a:alpha val="78000"/>
                  </a:srgbClr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6" name="Forme libre : forme 51">
                  <a:extLst>
                    <a:ext uri="{FF2B5EF4-FFF2-40B4-BE49-F238E27FC236}">
                      <a16:creationId xmlns:a16="http://schemas.microsoft.com/office/drawing/2014/main" id="{11821252-32CC-FD71-8231-17B84AC71078}"/>
                    </a:ext>
                  </a:extLst>
                </p:cNvPr>
                <p:cNvSpPr/>
                <p:nvPr/>
              </p:nvSpPr>
              <p:spPr>
                <a:xfrm>
                  <a:off x="1442578" y="1397600"/>
                  <a:ext cx="237490" cy="16701"/>
                </a:xfrm>
                <a:custGeom>
                  <a:avLst/>
                  <a:gdLst>
                    <a:gd name="connsiteX0" fmla="*/ 230709 w 237490"/>
                    <a:gd name="connsiteY0" fmla="*/ 16702 h 16701"/>
                    <a:gd name="connsiteX1" fmla="*/ 237489 w 237490"/>
                    <a:gd name="connsiteY1" fmla="*/ 10418 h 16701"/>
                    <a:gd name="connsiteX2" fmla="*/ 230348 w 237490"/>
                    <a:gd name="connsiteY2" fmla="*/ 4019 h 16701"/>
                    <a:gd name="connsiteX3" fmla="*/ 5020 w 237490"/>
                    <a:gd name="connsiteY3" fmla="*/ 1 h 16701"/>
                    <a:gd name="connsiteX4" fmla="*/ 374 w 237490"/>
                    <a:gd name="connsiteY4" fmla="*/ 6438 h 16701"/>
                    <a:gd name="connsiteX5" fmla="*/ 1669 w 237490"/>
                    <a:gd name="connsiteY5" fmla="*/ 10113 h 16701"/>
                    <a:gd name="connsiteX6" fmla="*/ 10943 w 237490"/>
                    <a:gd name="connsiteY6" fmla="*/ 16683 h 16701"/>
                    <a:gd name="connsiteX7" fmla="*/ 230709 w 237490"/>
                    <a:gd name="connsiteY7" fmla="*/ 16683 h 1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490" h="16701">
                      <a:moveTo>
                        <a:pt x="230709" y="16702"/>
                      </a:moveTo>
                      <a:cubicBezTo>
                        <a:pt x="234537" y="16702"/>
                        <a:pt x="237584" y="13883"/>
                        <a:pt x="237489" y="10418"/>
                      </a:cubicBezTo>
                      <a:cubicBezTo>
                        <a:pt x="237393" y="6971"/>
                        <a:pt x="234175" y="4077"/>
                        <a:pt x="230348" y="4019"/>
                      </a:cubicBezTo>
                      <a:lnTo>
                        <a:pt x="5020" y="1"/>
                      </a:lnTo>
                      <a:cubicBezTo>
                        <a:pt x="1193" y="-75"/>
                        <a:pt x="-902" y="2839"/>
                        <a:pt x="374" y="6438"/>
                      </a:cubicBezTo>
                      <a:lnTo>
                        <a:pt x="1669" y="10113"/>
                      </a:lnTo>
                      <a:cubicBezTo>
                        <a:pt x="2945" y="13731"/>
                        <a:pt x="7115" y="16683"/>
                        <a:pt x="10943" y="16683"/>
                      </a:cubicBezTo>
                      <a:lnTo>
                        <a:pt x="230709" y="1668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7" name="Forme libre : forme 52">
                  <a:extLst>
                    <a:ext uri="{FF2B5EF4-FFF2-40B4-BE49-F238E27FC236}">
                      <a16:creationId xmlns:a16="http://schemas.microsoft.com/office/drawing/2014/main" id="{6EE98F50-3E6A-DF56-F7FF-B512E7B16797}"/>
                    </a:ext>
                  </a:extLst>
                </p:cNvPr>
                <p:cNvSpPr/>
                <p:nvPr/>
              </p:nvSpPr>
              <p:spPr>
                <a:xfrm>
                  <a:off x="1442578" y="1432468"/>
                  <a:ext cx="237490" cy="16700"/>
                </a:xfrm>
                <a:custGeom>
                  <a:avLst/>
                  <a:gdLst>
                    <a:gd name="connsiteX0" fmla="*/ 5020 w 237490"/>
                    <a:gd name="connsiteY0" fmla="*/ 19 h 16700"/>
                    <a:gd name="connsiteX1" fmla="*/ 374 w 237490"/>
                    <a:gd name="connsiteY1" fmla="*/ 6455 h 16700"/>
                    <a:gd name="connsiteX2" fmla="*/ 1669 w 237490"/>
                    <a:gd name="connsiteY2" fmla="*/ 10131 h 16700"/>
                    <a:gd name="connsiteX3" fmla="*/ 10943 w 237490"/>
                    <a:gd name="connsiteY3" fmla="*/ 16700 h 16700"/>
                    <a:gd name="connsiteX4" fmla="*/ 230709 w 237490"/>
                    <a:gd name="connsiteY4" fmla="*/ 16700 h 16700"/>
                    <a:gd name="connsiteX5" fmla="*/ 237489 w 237490"/>
                    <a:gd name="connsiteY5" fmla="*/ 10416 h 16700"/>
                    <a:gd name="connsiteX6" fmla="*/ 230348 w 237490"/>
                    <a:gd name="connsiteY6" fmla="*/ 4018 h 16700"/>
                    <a:gd name="connsiteX7" fmla="*/ 5020 w 237490"/>
                    <a:gd name="connsiteY7" fmla="*/ 0 h 16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490" h="16700">
                      <a:moveTo>
                        <a:pt x="5020" y="19"/>
                      </a:moveTo>
                      <a:cubicBezTo>
                        <a:pt x="1193" y="-57"/>
                        <a:pt x="-902" y="2856"/>
                        <a:pt x="374" y="6455"/>
                      </a:cubicBezTo>
                      <a:lnTo>
                        <a:pt x="1669" y="10131"/>
                      </a:lnTo>
                      <a:cubicBezTo>
                        <a:pt x="2945" y="13749"/>
                        <a:pt x="7115" y="16700"/>
                        <a:pt x="10943" y="16700"/>
                      </a:cubicBezTo>
                      <a:lnTo>
                        <a:pt x="230709" y="16700"/>
                      </a:lnTo>
                      <a:cubicBezTo>
                        <a:pt x="234537" y="16700"/>
                        <a:pt x="237584" y="13882"/>
                        <a:pt x="237489" y="10416"/>
                      </a:cubicBezTo>
                      <a:cubicBezTo>
                        <a:pt x="237393" y="6969"/>
                        <a:pt x="234175" y="4075"/>
                        <a:pt x="230348" y="4018"/>
                      </a:cubicBezTo>
                      <a:lnTo>
                        <a:pt x="502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8" name="Forme libre : forme 53">
                  <a:extLst>
                    <a:ext uri="{FF2B5EF4-FFF2-40B4-BE49-F238E27FC236}">
                      <a16:creationId xmlns:a16="http://schemas.microsoft.com/office/drawing/2014/main" id="{19E9A665-6554-A7B8-4E2A-DCDE51944E65}"/>
                    </a:ext>
                  </a:extLst>
                </p:cNvPr>
                <p:cNvSpPr/>
                <p:nvPr/>
              </p:nvSpPr>
              <p:spPr>
                <a:xfrm>
                  <a:off x="1442578" y="1467868"/>
                  <a:ext cx="237490" cy="16700"/>
                </a:xfrm>
                <a:custGeom>
                  <a:avLst/>
                  <a:gdLst>
                    <a:gd name="connsiteX0" fmla="*/ 5020 w 237490"/>
                    <a:gd name="connsiteY0" fmla="*/ 19 h 16700"/>
                    <a:gd name="connsiteX1" fmla="*/ 374 w 237490"/>
                    <a:gd name="connsiteY1" fmla="*/ 6455 h 16700"/>
                    <a:gd name="connsiteX2" fmla="*/ 1669 w 237490"/>
                    <a:gd name="connsiteY2" fmla="*/ 10130 h 16700"/>
                    <a:gd name="connsiteX3" fmla="*/ 10943 w 237490"/>
                    <a:gd name="connsiteY3" fmla="*/ 16700 h 16700"/>
                    <a:gd name="connsiteX4" fmla="*/ 230709 w 237490"/>
                    <a:gd name="connsiteY4" fmla="*/ 16700 h 16700"/>
                    <a:gd name="connsiteX5" fmla="*/ 237489 w 237490"/>
                    <a:gd name="connsiteY5" fmla="*/ 10416 h 16700"/>
                    <a:gd name="connsiteX6" fmla="*/ 230348 w 237490"/>
                    <a:gd name="connsiteY6" fmla="*/ 4018 h 16700"/>
                    <a:gd name="connsiteX7" fmla="*/ 5020 w 237490"/>
                    <a:gd name="connsiteY7" fmla="*/ 0 h 16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490" h="16700">
                      <a:moveTo>
                        <a:pt x="5020" y="19"/>
                      </a:moveTo>
                      <a:cubicBezTo>
                        <a:pt x="1193" y="-57"/>
                        <a:pt x="-902" y="2856"/>
                        <a:pt x="374" y="6455"/>
                      </a:cubicBezTo>
                      <a:lnTo>
                        <a:pt x="1669" y="10130"/>
                      </a:lnTo>
                      <a:cubicBezTo>
                        <a:pt x="2945" y="13749"/>
                        <a:pt x="7115" y="16700"/>
                        <a:pt x="10943" y="16700"/>
                      </a:cubicBezTo>
                      <a:lnTo>
                        <a:pt x="230709" y="16700"/>
                      </a:lnTo>
                      <a:cubicBezTo>
                        <a:pt x="234537" y="16700"/>
                        <a:pt x="237584" y="13882"/>
                        <a:pt x="237489" y="10416"/>
                      </a:cubicBezTo>
                      <a:cubicBezTo>
                        <a:pt x="237393" y="6969"/>
                        <a:pt x="234175" y="4075"/>
                        <a:pt x="230348" y="4018"/>
                      </a:cubicBezTo>
                      <a:lnTo>
                        <a:pt x="502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9" name="Forme libre : forme 54">
                  <a:extLst>
                    <a:ext uri="{FF2B5EF4-FFF2-40B4-BE49-F238E27FC236}">
                      <a16:creationId xmlns:a16="http://schemas.microsoft.com/office/drawing/2014/main" id="{6E7B621D-B3A2-2D91-01F5-17D6955FABDC}"/>
                    </a:ext>
                  </a:extLst>
                </p:cNvPr>
                <p:cNvSpPr/>
                <p:nvPr/>
              </p:nvSpPr>
              <p:spPr>
                <a:xfrm>
                  <a:off x="1163419" y="1638524"/>
                  <a:ext cx="538253" cy="16776"/>
                </a:xfrm>
                <a:custGeom>
                  <a:avLst/>
                  <a:gdLst>
                    <a:gd name="connsiteX0" fmla="*/ 531691 w 538253"/>
                    <a:gd name="connsiteY0" fmla="*/ 16777 h 16776"/>
                    <a:gd name="connsiteX1" fmla="*/ 538241 w 538253"/>
                    <a:gd name="connsiteY1" fmla="*/ 10493 h 16776"/>
                    <a:gd name="connsiteX2" fmla="*/ 530853 w 538253"/>
                    <a:gd name="connsiteY2" fmla="*/ 4152 h 16776"/>
                    <a:gd name="connsiteX3" fmla="*/ 3858 w 538253"/>
                    <a:gd name="connsiteY3" fmla="*/ 0 h 16776"/>
                    <a:gd name="connsiteX4" fmla="*/ 1230 w 538253"/>
                    <a:gd name="connsiteY4" fmla="*/ 5389 h 16776"/>
                    <a:gd name="connsiteX5" fmla="*/ 5952 w 538253"/>
                    <a:gd name="connsiteY5" fmla="*/ 11312 h 16776"/>
                    <a:gd name="connsiteX6" fmla="*/ 17263 w 538253"/>
                    <a:gd name="connsiteY6" fmla="*/ 16758 h 16776"/>
                    <a:gd name="connsiteX7" fmla="*/ 531691 w 538253"/>
                    <a:gd name="connsiteY7" fmla="*/ 16758 h 16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253" h="16776">
                      <a:moveTo>
                        <a:pt x="531691" y="16777"/>
                      </a:moveTo>
                      <a:cubicBezTo>
                        <a:pt x="535518" y="16777"/>
                        <a:pt x="538470" y="13958"/>
                        <a:pt x="538241" y="10493"/>
                      </a:cubicBezTo>
                      <a:cubicBezTo>
                        <a:pt x="538013" y="7027"/>
                        <a:pt x="534699" y="4190"/>
                        <a:pt x="530853" y="4152"/>
                      </a:cubicBezTo>
                      <a:lnTo>
                        <a:pt x="3858" y="0"/>
                      </a:lnTo>
                      <a:cubicBezTo>
                        <a:pt x="30" y="-38"/>
                        <a:pt x="-1150" y="2400"/>
                        <a:pt x="1230" y="5389"/>
                      </a:cubicBezTo>
                      <a:lnTo>
                        <a:pt x="5952" y="11312"/>
                      </a:lnTo>
                      <a:cubicBezTo>
                        <a:pt x="8333" y="14301"/>
                        <a:pt x="13417" y="16758"/>
                        <a:pt x="17263" y="16758"/>
                      </a:cubicBezTo>
                      <a:lnTo>
                        <a:pt x="531691" y="1675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0" name="Forme libre : forme 55">
                  <a:extLst>
                    <a:ext uri="{FF2B5EF4-FFF2-40B4-BE49-F238E27FC236}">
                      <a16:creationId xmlns:a16="http://schemas.microsoft.com/office/drawing/2014/main" id="{4779549A-3485-E924-1554-3006CDD418B7}"/>
                    </a:ext>
                  </a:extLst>
                </p:cNvPr>
                <p:cNvSpPr/>
                <p:nvPr/>
              </p:nvSpPr>
              <p:spPr>
                <a:xfrm>
                  <a:off x="1163438" y="1673410"/>
                  <a:ext cx="538253" cy="16776"/>
                </a:xfrm>
                <a:custGeom>
                  <a:avLst/>
                  <a:gdLst>
                    <a:gd name="connsiteX0" fmla="*/ 3858 w 538253"/>
                    <a:gd name="connsiteY0" fmla="*/ 19 h 16776"/>
                    <a:gd name="connsiteX1" fmla="*/ 1230 w 538253"/>
                    <a:gd name="connsiteY1" fmla="*/ 5408 h 16776"/>
                    <a:gd name="connsiteX2" fmla="*/ 5952 w 538253"/>
                    <a:gd name="connsiteY2" fmla="*/ 11330 h 16776"/>
                    <a:gd name="connsiteX3" fmla="*/ 17263 w 538253"/>
                    <a:gd name="connsiteY3" fmla="*/ 16776 h 16776"/>
                    <a:gd name="connsiteX4" fmla="*/ 531691 w 538253"/>
                    <a:gd name="connsiteY4" fmla="*/ 16776 h 16776"/>
                    <a:gd name="connsiteX5" fmla="*/ 538241 w 538253"/>
                    <a:gd name="connsiteY5" fmla="*/ 10492 h 16776"/>
                    <a:gd name="connsiteX6" fmla="*/ 530853 w 538253"/>
                    <a:gd name="connsiteY6" fmla="*/ 4151 h 16776"/>
                    <a:gd name="connsiteX7" fmla="*/ 3858 w 538253"/>
                    <a:gd name="connsiteY7" fmla="*/ 0 h 16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253" h="16776">
                      <a:moveTo>
                        <a:pt x="3858" y="19"/>
                      </a:moveTo>
                      <a:cubicBezTo>
                        <a:pt x="30" y="-19"/>
                        <a:pt x="-1150" y="2418"/>
                        <a:pt x="1230" y="5408"/>
                      </a:cubicBezTo>
                      <a:lnTo>
                        <a:pt x="5952" y="11330"/>
                      </a:lnTo>
                      <a:cubicBezTo>
                        <a:pt x="8333" y="14320"/>
                        <a:pt x="13417" y="16776"/>
                        <a:pt x="17263" y="16776"/>
                      </a:cubicBezTo>
                      <a:lnTo>
                        <a:pt x="531691" y="16776"/>
                      </a:lnTo>
                      <a:cubicBezTo>
                        <a:pt x="535518" y="16776"/>
                        <a:pt x="538470" y="13958"/>
                        <a:pt x="538241" y="10492"/>
                      </a:cubicBezTo>
                      <a:cubicBezTo>
                        <a:pt x="538013" y="7027"/>
                        <a:pt x="534699" y="4189"/>
                        <a:pt x="530853" y="4151"/>
                      </a:cubicBezTo>
                      <a:lnTo>
                        <a:pt x="385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1" name="Forme libre : forme 56">
                  <a:extLst>
                    <a:ext uri="{FF2B5EF4-FFF2-40B4-BE49-F238E27FC236}">
                      <a16:creationId xmlns:a16="http://schemas.microsoft.com/office/drawing/2014/main" id="{CA8C6B0D-BF32-90CE-3331-C54842363519}"/>
                    </a:ext>
                  </a:extLst>
                </p:cNvPr>
                <p:cNvSpPr/>
                <p:nvPr/>
              </p:nvSpPr>
              <p:spPr>
                <a:xfrm>
                  <a:off x="1157490" y="1730079"/>
                  <a:ext cx="74415" cy="67087"/>
                </a:xfrm>
                <a:custGeom>
                  <a:avLst/>
                  <a:gdLst>
                    <a:gd name="connsiteX0" fmla="*/ 7749 w 74415"/>
                    <a:gd name="connsiteY0" fmla="*/ 1601 h 67087"/>
                    <a:gd name="connsiteX1" fmla="*/ 57145 w 74415"/>
                    <a:gd name="connsiteY1" fmla="*/ 1 h 67087"/>
                    <a:gd name="connsiteX2" fmla="*/ 68818 w 74415"/>
                    <a:gd name="connsiteY2" fmla="*/ 9046 h 67087"/>
                    <a:gd name="connsiteX3" fmla="*/ 74378 w 74415"/>
                    <a:gd name="connsiteY3" fmla="*/ 56804 h 67087"/>
                    <a:gd name="connsiteX4" fmla="*/ 63791 w 74415"/>
                    <a:gd name="connsiteY4" fmla="*/ 67087 h 67087"/>
                    <a:gd name="connsiteX5" fmla="*/ 15652 w 74415"/>
                    <a:gd name="connsiteY5" fmla="*/ 66573 h 67087"/>
                    <a:gd name="connsiteX6" fmla="*/ 4265 w 74415"/>
                    <a:gd name="connsiteY6" fmla="*/ 56081 h 67087"/>
                    <a:gd name="connsiteX7" fmla="*/ 37 w 74415"/>
                    <a:gd name="connsiteY7" fmla="*/ 10798 h 67087"/>
                    <a:gd name="connsiteX8" fmla="*/ 7769 w 74415"/>
                    <a:gd name="connsiteY8" fmla="*/ 1601 h 670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4415" h="67087">
                      <a:moveTo>
                        <a:pt x="7749" y="1601"/>
                      </a:moveTo>
                      <a:cubicBezTo>
                        <a:pt x="20413" y="630"/>
                        <a:pt x="44101" y="173"/>
                        <a:pt x="57145" y="1"/>
                      </a:cubicBezTo>
                      <a:cubicBezTo>
                        <a:pt x="62667" y="-75"/>
                        <a:pt x="67523" y="3676"/>
                        <a:pt x="68818" y="9046"/>
                      </a:cubicBezTo>
                      <a:cubicBezTo>
                        <a:pt x="71332" y="19481"/>
                        <a:pt x="74816" y="37610"/>
                        <a:pt x="74378" y="56804"/>
                      </a:cubicBezTo>
                      <a:cubicBezTo>
                        <a:pt x="74245" y="62555"/>
                        <a:pt x="69542" y="67144"/>
                        <a:pt x="63791" y="67087"/>
                      </a:cubicBezTo>
                      <a:lnTo>
                        <a:pt x="15652" y="66573"/>
                      </a:lnTo>
                      <a:cubicBezTo>
                        <a:pt x="9730" y="66516"/>
                        <a:pt x="4817" y="61984"/>
                        <a:pt x="4265" y="56081"/>
                      </a:cubicBezTo>
                      <a:lnTo>
                        <a:pt x="37" y="10798"/>
                      </a:lnTo>
                      <a:cubicBezTo>
                        <a:pt x="-401" y="6114"/>
                        <a:pt x="3065" y="1962"/>
                        <a:pt x="7769" y="160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A737D5"/>
                    </a:gs>
                    <a:gs pos="50000">
                      <a:srgbClr val="CB40A7"/>
                    </a:gs>
                    <a:gs pos="100000">
                      <a:srgbClr val="EF497A"/>
                    </a:gs>
                  </a:gsLst>
                  <a:lin ang="2318217" scaled="1"/>
                </a:gra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2" name="Forme libre : forme 57">
                  <a:extLst>
                    <a:ext uri="{FF2B5EF4-FFF2-40B4-BE49-F238E27FC236}">
                      <a16:creationId xmlns:a16="http://schemas.microsoft.com/office/drawing/2014/main" id="{D47426AC-5B58-24F7-E09F-B4951B89DAD4}"/>
                    </a:ext>
                  </a:extLst>
                </p:cNvPr>
                <p:cNvSpPr/>
                <p:nvPr/>
              </p:nvSpPr>
              <p:spPr>
                <a:xfrm>
                  <a:off x="1247939" y="1750246"/>
                  <a:ext cx="133792" cy="21917"/>
                </a:xfrm>
                <a:custGeom>
                  <a:avLst/>
                  <a:gdLst>
                    <a:gd name="connsiteX0" fmla="*/ 5999 w 133792"/>
                    <a:gd name="connsiteY0" fmla="*/ 19 h 21917"/>
                    <a:gd name="connsiteX1" fmla="*/ 77 w 133792"/>
                    <a:gd name="connsiteY1" fmla="*/ 6608 h 21917"/>
                    <a:gd name="connsiteX2" fmla="*/ 1334 w 133792"/>
                    <a:gd name="connsiteY2" fmla="*/ 15024 h 21917"/>
                    <a:gd name="connsiteX3" fmla="*/ 9332 w 133792"/>
                    <a:gd name="connsiteY3" fmla="*/ 21918 h 21917"/>
                    <a:gd name="connsiteX4" fmla="*/ 126918 w 133792"/>
                    <a:gd name="connsiteY4" fmla="*/ 21918 h 21917"/>
                    <a:gd name="connsiteX5" fmla="*/ 133792 w 133792"/>
                    <a:gd name="connsiteY5" fmla="*/ 14948 h 21917"/>
                    <a:gd name="connsiteX6" fmla="*/ 133754 w 133792"/>
                    <a:gd name="connsiteY6" fmla="*/ 12301 h 21917"/>
                    <a:gd name="connsiteX7" fmla="*/ 126708 w 133792"/>
                    <a:gd name="connsiteY7" fmla="*/ 5046 h 21917"/>
                    <a:gd name="connsiteX8" fmla="*/ 5980 w 133792"/>
                    <a:gd name="connsiteY8" fmla="*/ 0 h 21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792" h="21917">
                      <a:moveTo>
                        <a:pt x="5999" y="19"/>
                      </a:moveTo>
                      <a:cubicBezTo>
                        <a:pt x="2172" y="-133"/>
                        <a:pt x="-494" y="2818"/>
                        <a:pt x="77" y="6608"/>
                      </a:cubicBezTo>
                      <a:lnTo>
                        <a:pt x="1334" y="15024"/>
                      </a:lnTo>
                      <a:cubicBezTo>
                        <a:pt x="1905" y="18814"/>
                        <a:pt x="5504" y="21918"/>
                        <a:pt x="9332" y="21918"/>
                      </a:cubicBezTo>
                      <a:lnTo>
                        <a:pt x="126918" y="21918"/>
                      </a:lnTo>
                      <a:cubicBezTo>
                        <a:pt x="130745" y="21918"/>
                        <a:pt x="133849" y="18776"/>
                        <a:pt x="133792" y="14948"/>
                      </a:cubicBezTo>
                      <a:lnTo>
                        <a:pt x="133754" y="12301"/>
                      </a:lnTo>
                      <a:cubicBezTo>
                        <a:pt x="133697" y="8474"/>
                        <a:pt x="130536" y="5199"/>
                        <a:pt x="126708" y="5046"/>
                      </a:cubicBezTo>
                      <a:lnTo>
                        <a:pt x="598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3" name="Forme libre : forme 58">
                  <a:extLst>
                    <a:ext uri="{FF2B5EF4-FFF2-40B4-BE49-F238E27FC236}">
                      <a16:creationId xmlns:a16="http://schemas.microsoft.com/office/drawing/2014/main" id="{9A2A880F-611B-7749-4EC0-8CA34D33F3F8}"/>
                    </a:ext>
                  </a:extLst>
                </p:cNvPr>
                <p:cNvSpPr/>
                <p:nvPr/>
              </p:nvSpPr>
              <p:spPr>
                <a:xfrm>
                  <a:off x="1510189" y="1750246"/>
                  <a:ext cx="133792" cy="21917"/>
                </a:xfrm>
                <a:custGeom>
                  <a:avLst/>
                  <a:gdLst>
                    <a:gd name="connsiteX0" fmla="*/ 5999 w 133792"/>
                    <a:gd name="connsiteY0" fmla="*/ 19 h 21917"/>
                    <a:gd name="connsiteX1" fmla="*/ 77 w 133792"/>
                    <a:gd name="connsiteY1" fmla="*/ 6608 h 21917"/>
                    <a:gd name="connsiteX2" fmla="*/ 1334 w 133792"/>
                    <a:gd name="connsiteY2" fmla="*/ 15024 h 21917"/>
                    <a:gd name="connsiteX3" fmla="*/ 9332 w 133792"/>
                    <a:gd name="connsiteY3" fmla="*/ 21918 h 21917"/>
                    <a:gd name="connsiteX4" fmla="*/ 126918 w 133792"/>
                    <a:gd name="connsiteY4" fmla="*/ 21918 h 21917"/>
                    <a:gd name="connsiteX5" fmla="*/ 133792 w 133792"/>
                    <a:gd name="connsiteY5" fmla="*/ 14948 h 21917"/>
                    <a:gd name="connsiteX6" fmla="*/ 133754 w 133792"/>
                    <a:gd name="connsiteY6" fmla="*/ 12301 h 21917"/>
                    <a:gd name="connsiteX7" fmla="*/ 126708 w 133792"/>
                    <a:gd name="connsiteY7" fmla="*/ 5046 h 21917"/>
                    <a:gd name="connsiteX8" fmla="*/ 5980 w 133792"/>
                    <a:gd name="connsiteY8" fmla="*/ 0 h 21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792" h="21917">
                      <a:moveTo>
                        <a:pt x="5999" y="19"/>
                      </a:moveTo>
                      <a:cubicBezTo>
                        <a:pt x="2172" y="-133"/>
                        <a:pt x="-494" y="2818"/>
                        <a:pt x="77" y="6608"/>
                      </a:cubicBezTo>
                      <a:lnTo>
                        <a:pt x="1334" y="15024"/>
                      </a:lnTo>
                      <a:cubicBezTo>
                        <a:pt x="1905" y="18814"/>
                        <a:pt x="5504" y="21918"/>
                        <a:pt x="9332" y="21918"/>
                      </a:cubicBezTo>
                      <a:lnTo>
                        <a:pt x="126918" y="21918"/>
                      </a:lnTo>
                      <a:cubicBezTo>
                        <a:pt x="130745" y="21918"/>
                        <a:pt x="133849" y="18776"/>
                        <a:pt x="133792" y="14948"/>
                      </a:cubicBezTo>
                      <a:lnTo>
                        <a:pt x="133754" y="12301"/>
                      </a:lnTo>
                      <a:cubicBezTo>
                        <a:pt x="133697" y="8474"/>
                        <a:pt x="130536" y="5199"/>
                        <a:pt x="126708" y="5046"/>
                      </a:cubicBezTo>
                      <a:lnTo>
                        <a:pt x="598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grpSp>
              <p:nvGrpSpPr>
                <p:cNvPr id="44" name="Graphique 4">
                  <a:extLst>
                    <a:ext uri="{FF2B5EF4-FFF2-40B4-BE49-F238E27FC236}">
                      <a16:creationId xmlns:a16="http://schemas.microsoft.com/office/drawing/2014/main" id="{F3ED0CD6-DEF9-4B39-5F61-0F2BB90A7038}"/>
                    </a:ext>
                  </a:extLst>
                </p:cNvPr>
                <p:cNvGrpSpPr/>
                <p:nvPr/>
              </p:nvGrpSpPr>
              <p:grpSpPr>
                <a:xfrm>
                  <a:off x="1150023" y="1872764"/>
                  <a:ext cx="552211" cy="307686"/>
                  <a:chOff x="1150023" y="1872764"/>
                  <a:chExt cx="552211" cy="307686"/>
                </a:xfrm>
                <a:solidFill>
                  <a:srgbClr val="FFFFFF"/>
                </a:solidFill>
              </p:grpSpPr>
              <p:sp>
                <p:nvSpPr>
                  <p:cNvPr id="45" name="Forme libre : forme 60">
                    <a:extLst>
                      <a:ext uri="{FF2B5EF4-FFF2-40B4-BE49-F238E27FC236}">
                        <a16:creationId xmlns:a16="http://schemas.microsoft.com/office/drawing/2014/main" id="{B2004E62-65A8-6937-8591-76B10A6689A6}"/>
                      </a:ext>
                    </a:extLst>
                  </p:cNvPr>
                  <p:cNvSpPr/>
                  <p:nvPr/>
                </p:nvSpPr>
                <p:spPr>
                  <a:xfrm>
                    <a:off x="1150023" y="1872764"/>
                    <a:ext cx="552211" cy="22051"/>
                  </a:xfrm>
                  <a:custGeom>
                    <a:avLst/>
                    <a:gdLst>
                      <a:gd name="connsiteX0" fmla="*/ 478 w 552211"/>
                      <a:gd name="connsiteY0" fmla="*/ 13844 h 22051"/>
                      <a:gd name="connsiteX1" fmla="*/ 14283 w 552211"/>
                      <a:gd name="connsiteY1" fmla="*/ 22051 h 22051"/>
                      <a:gd name="connsiteX2" fmla="*/ 541602 w 552211"/>
                      <a:gd name="connsiteY2" fmla="*/ 18547 h 22051"/>
                      <a:gd name="connsiteX3" fmla="*/ 552209 w 552211"/>
                      <a:gd name="connsiteY3" fmla="*/ 10016 h 22051"/>
                      <a:gd name="connsiteX4" fmla="*/ 541564 w 552211"/>
                      <a:gd name="connsiteY4" fmla="*/ 1866 h 22051"/>
                      <a:gd name="connsiteX5" fmla="*/ 14226 w 552211"/>
                      <a:gd name="connsiteY5" fmla="*/ 0 h 22051"/>
                      <a:gd name="connsiteX6" fmla="*/ 478 w 552211"/>
                      <a:gd name="connsiteY6" fmla="*/ 13844 h 220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52211" h="22051">
                        <a:moveTo>
                          <a:pt x="478" y="13844"/>
                        </a:moveTo>
                        <a:cubicBezTo>
                          <a:pt x="2134" y="18719"/>
                          <a:pt x="7809" y="22108"/>
                          <a:pt x="14283" y="22051"/>
                        </a:cubicBezTo>
                        <a:lnTo>
                          <a:pt x="541602" y="18547"/>
                        </a:lnTo>
                        <a:cubicBezTo>
                          <a:pt x="547562" y="18509"/>
                          <a:pt x="552342" y="14682"/>
                          <a:pt x="552209" y="10016"/>
                        </a:cubicBezTo>
                        <a:cubicBezTo>
                          <a:pt x="552075" y="5503"/>
                          <a:pt x="547353" y="1885"/>
                          <a:pt x="541564" y="1866"/>
                        </a:cubicBezTo>
                        <a:lnTo>
                          <a:pt x="14226" y="0"/>
                        </a:lnTo>
                        <a:cubicBezTo>
                          <a:pt x="4914" y="-38"/>
                          <a:pt x="-1903" y="6836"/>
                          <a:pt x="478" y="1384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89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46" name="Forme libre : forme 61">
                    <a:extLst>
                      <a:ext uri="{FF2B5EF4-FFF2-40B4-BE49-F238E27FC236}">
                        <a16:creationId xmlns:a16="http://schemas.microsoft.com/office/drawing/2014/main" id="{21C40CE2-3275-F138-06F5-4E73AE2C60A5}"/>
                      </a:ext>
                    </a:extLst>
                  </p:cNvPr>
                  <p:cNvSpPr/>
                  <p:nvPr/>
                </p:nvSpPr>
                <p:spPr>
                  <a:xfrm>
                    <a:off x="1150023" y="1967976"/>
                    <a:ext cx="552211" cy="22051"/>
                  </a:xfrm>
                  <a:custGeom>
                    <a:avLst/>
                    <a:gdLst>
                      <a:gd name="connsiteX0" fmla="*/ 478 w 552211"/>
                      <a:gd name="connsiteY0" fmla="*/ 13844 h 22051"/>
                      <a:gd name="connsiteX1" fmla="*/ 14283 w 552211"/>
                      <a:gd name="connsiteY1" fmla="*/ 22051 h 22051"/>
                      <a:gd name="connsiteX2" fmla="*/ 541602 w 552211"/>
                      <a:gd name="connsiteY2" fmla="*/ 18547 h 22051"/>
                      <a:gd name="connsiteX3" fmla="*/ 552209 w 552211"/>
                      <a:gd name="connsiteY3" fmla="*/ 10016 h 22051"/>
                      <a:gd name="connsiteX4" fmla="*/ 541564 w 552211"/>
                      <a:gd name="connsiteY4" fmla="*/ 1866 h 22051"/>
                      <a:gd name="connsiteX5" fmla="*/ 14226 w 552211"/>
                      <a:gd name="connsiteY5" fmla="*/ 0 h 22051"/>
                      <a:gd name="connsiteX6" fmla="*/ 478 w 552211"/>
                      <a:gd name="connsiteY6" fmla="*/ 13844 h 220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52211" h="22051">
                        <a:moveTo>
                          <a:pt x="478" y="13844"/>
                        </a:moveTo>
                        <a:cubicBezTo>
                          <a:pt x="2134" y="18719"/>
                          <a:pt x="7809" y="22108"/>
                          <a:pt x="14283" y="22051"/>
                        </a:cubicBezTo>
                        <a:lnTo>
                          <a:pt x="541602" y="18547"/>
                        </a:lnTo>
                        <a:cubicBezTo>
                          <a:pt x="547562" y="18509"/>
                          <a:pt x="552342" y="14682"/>
                          <a:pt x="552209" y="10016"/>
                        </a:cubicBezTo>
                        <a:cubicBezTo>
                          <a:pt x="552075" y="5503"/>
                          <a:pt x="547353" y="1885"/>
                          <a:pt x="541564" y="1866"/>
                        </a:cubicBezTo>
                        <a:lnTo>
                          <a:pt x="14226" y="0"/>
                        </a:lnTo>
                        <a:cubicBezTo>
                          <a:pt x="4914" y="-38"/>
                          <a:pt x="-1903" y="6836"/>
                          <a:pt x="478" y="1384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89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47" name="Forme libre : forme 62">
                    <a:extLst>
                      <a:ext uri="{FF2B5EF4-FFF2-40B4-BE49-F238E27FC236}">
                        <a16:creationId xmlns:a16="http://schemas.microsoft.com/office/drawing/2014/main" id="{6EA3A98C-5486-61C3-54AE-6962FE8CF6CC}"/>
                      </a:ext>
                    </a:extLst>
                  </p:cNvPr>
                  <p:cNvSpPr/>
                  <p:nvPr/>
                </p:nvSpPr>
                <p:spPr>
                  <a:xfrm>
                    <a:off x="1150023" y="2063187"/>
                    <a:ext cx="552211" cy="22051"/>
                  </a:xfrm>
                  <a:custGeom>
                    <a:avLst/>
                    <a:gdLst>
                      <a:gd name="connsiteX0" fmla="*/ 478 w 552211"/>
                      <a:gd name="connsiteY0" fmla="*/ 13844 h 22051"/>
                      <a:gd name="connsiteX1" fmla="*/ 14283 w 552211"/>
                      <a:gd name="connsiteY1" fmla="*/ 22051 h 22051"/>
                      <a:gd name="connsiteX2" fmla="*/ 541602 w 552211"/>
                      <a:gd name="connsiteY2" fmla="*/ 18547 h 22051"/>
                      <a:gd name="connsiteX3" fmla="*/ 552209 w 552211"/>
                      <a:gd name="connsiteY3" fmla="*/ 10016 h 22051"/>
                      <a:gd name="connsiteX4" fmla="*/ 541564 w 552211"/>
                      <a:gd name="connsiteY4" fmla="*/ 1866 h 22051"/>
                      <a:gd name="connsiteX5" fmla="*/ 14226 w 552211"/>
                      <a:gd name="connsiteY5" fmla="*/ 0 h 22051"/>
                      <a:gd name="connsiteX6" fmla="*/ 478 w 552211"/>
                      <a:gd name="connsiteY6" fmla="*/ 13844 h 220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52211" h="22051">
                        <a:moveTo>
                          <a:pt x="478" y="13844"/>
                        </a:moveTo>
                        <a:cubicBezTo>
                          <a:pt x="2134" y="18719"/>
                          <a:pt x="7809" y="22108"/>
                          <a:pt x="14283" y="22051"/>
                        </a:cubicBezTo>
                        <a:lnTo>
                          <a:pt x="541602" y="18547"/>
                        </a:lnTo>
                        <a:cubicBezTo>
                          <a:pt x="547562" y="18509"/>
                          <a:pt x="552342" y="14682"/>
                          <a:pt x="552209" y="10016"/>
                        </a:cubicBezTo>
                        <a:cubicBezTo>
                          <a:pt x="552075" y="5503"/>
                          <a:pt x="547353" y="1885"/>
                          <a:pt x="541564" y="1866"/>
                        </a:cubicBezTo>
                        <a:lnTo>
                          <a:pt x="14226" y="0"/>
                        </a:lnTo>
                        <a:cubicBezTo>
                          <a:pt x="4914" y="-38"/>
                          <a:pt x="-1903" y="6836"/>
                          <a:pt x="478" y="1384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89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  <p:sp>
                <p:nvSpPr>
                  <p:cNvPr id="48" name="Forme libre : forme 63">
                    <a:extLst>
                      <a:ext uri="{FF2B5EF4-FFF2-40B4-BE49-F238E27FC236}">
                        <a16:creationId xmlns:a16="http://schemas.microsoft.com/office/drawing/2014/main" id="{8270AB87-E030-2CA3-309E-BEBA3264E37D}"/>
                      </a:ext>
                    </a:extLst>
                  </p:cNvPr>
                  <p:cNvSpPr/>
                  <p:nvPr/>
                </p:nvSpPr>
                <p:spPr>
                  <a:xfrm>
                    <a:off x="1150023" y="2158399"/>
                    <a:ext cx="552211" cy="22051"/>
                  </a:xfrm>
                  <a:custGeom>
                    <a:avLst/>
                    <a:gdLst>
                      <a:gd name="connsiteX0" fmla="*/ 478 w 552211"/>
                      <a:gd name="connsiteY0" fmla="*/ 13844 h 22051"/>
                      <a:gd name="connsiteX1" fmla="*/ 478 w 552211"/>
                      <a:gd name="connsiteY1" fmla="*/ 13844 h 22051"/>
                      <a:gd name="connsiteX2" fmla="*/ 14283 w 552211"/>
                      <a:gd name="connsiteY2" fmla="*/ 22051 h 22051"/>
                      <a:gd name="connsiteX3" fmla="*/ 541602 w 552211"/>
                      <a:gd name="connsiteY3" fmla="*/ 18547 h 22051"/>
                      <a:gd name="connsiteX4" fmla="*/ 552209 w 552211"/>
                      <a:gd name="connsiteY4" fmla="*/ 10016 h 22051"/>
                      <a:gd name="connsiteX5" fmla="*/ 541564 w 552211"/>
                      <a:gd name="connsiteY5" fmla="*/ 1866 h 22051"/>
                      <a:gd name="connsiteX6" fmla="*/ 14226 w 552211"/>
                      <a:gd name="connsiteY6" fmla="*/ 0 h 22051"/>
                      <a:gd name="connsiteX7" fmla="*/ 478 w 552211"/>
                      <a:gd name="connsiteY7" fmla="*/ 13844 h 220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52211" h="22051">
                        <a:moveTo>
                          <a:pt x="478" y="13844"/>
                        </a:moveTo>
                        <a:lnTo>
                          <a:pt x="478" y="13844"/>
                        </a:lnTo>
                        <a:cubicBezTo>
                          <a:pt x="2134" y="18719"/>
                          <a:pt x="7809" y="22108"/>
                          <a:pt x="14283" y="22051"/>
                        </a:cubicBezTo>
                        <a:lnTo>
                          <a:pt x="541602" y="18547"/>
                        </a:lnTo>
                        <a:cubicBezTo>
                          <a:pt x="547562" y="18509"/>
                          <a:pt x="552342" y="14682"/>
                          <a:pt x="552209" y="10016"/>
                        </a:cubicBezTo>
                        <a:cubicBezTo>
                          <a:pt x="552075" y="5503"/>
                          <a:pt x="547353" y="1885"/>
                          <a:pt x="541564" y="1866"/>
                        </a:cubicBezTo>
                        <a:lnTo>
                          <a:pt x="14226" y="0"/>
                        </a:lnTo>
                        <a:cubicBezTo>
                          <a:pt x="4914" y="-38"/>
                          <a:pt x="-1903" y="6836"/>
                          <a:pt x="478" y="1384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89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fr-FR"/>
                  </a:p>
                </p:txBody>
              </p:sp>
            </p:grpSp>
          </p:grpSp>
          <p:sp>
            <p:nvSpPr>
              <p:cNvPr id="30" name="Forme libre : forme 64">
                <a:extLst>
                  <a:ext uri="{FF2B5EF4-FFF2-40B4-BE49-F238E27FC236}">
                    <a16:creationId xmlns:a16="http://schemas.microsoft.com/office/drawing/2014/main" id="{7B806D59-D0B9-2799-B1BA-01FB0E757D7C}"/>
                  </a:ext>
                </a:extLst>
              </p:cNvPr>
              <p:cNvSpPr/>
              <p:nvPr/>
            </p:nvSpPr>
            <p:spPr>
              <a:xfrm>
                <a:off x="1371430" y="1157297"/>
                <a:ext cx="95417" cy="102362"/>
              </a:xfrm>
              <a:custGeom>
                <a:avLst/>
                <a:gdLst>
                  <a:gd name="connsiteX0" fmla="*/ 75464 w 95417"/>
                  <a:gd name="connsiteY0" fmla="*/ 13644 h 102362"/>
                  <a:gd name="connsiteX1" fmla="*/ 19632 w 95417"/>
                  <a:gd name="connsiteY1" fmla="*/ 2371 h 102362"/>
                  <a:gd name="connsiteX2" fmla="*/ 114 w 95417"/>
                  <a:gd name="connsiteY2" fmla="*/ 31258 h 102362"/>
                  <a:gd name="connsiteX3" fmla="*/ 6055 w 95417"/>
                  <a:gd name="connsiteY3" fmla="*/ 96097 h 102362"/>
                  <a:gd name="connsiteX4" fmla="*/ 76740 w 95417"/>
                  <a:gd name="connsiteY4" fmla="*/ 102362 h 102362"/>
                  <a:gd name="connsiteX5" fmla="*/ 75464 w 95417"/>
                  <a:gd name="connsiteY5" fmla="*/ 13663 h 102362"/>
                  <a:gd name="connsiteX6" fmla="*/ 44387 w 95417"/>
                  <a:gd name="connsiteY6" fmla="*/ 65953 h 102362"/>
                  <a:gd name="connsiteX7" fmla="*/ 26773 w 95417"/>
                  <a:gd name="connsiteY7" fmla="*/ 48339 h 102362"/>
                  <a:gd name="connsiteX8" fmla="*/ 44387 w 95417"/>
                  <a:gd name="connsiteY8" fmla="*/ 30706 h 102362"/>
                  <a:gd name="connsiteX9" fmla="*/ 62001 w 95417"/>
                  <a:gd name="connsiteY9" fmla="*/ 48339 h 102362"/>
                  <a:gd name="connsiteX10" fmla="*/ 44387 w 95417"/>
                  <a:gd name="connsiteY10" fmla="*/ 65953 h 102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5417" h="102362">
                    <a:moveTo>
                      <a:pt x="75464" y="13644"/>
                    </a:moveTo>
                    <a:cubicBezTo>
                      <a:pt x="52956" y="-2009"/>
                      <a:pt x="33399" y="-1704"/>
                      <a:pt x="19632" y="2371"/>
                    </a:cubicBezTo>
                    <a:cubicBezTo>
                      <a:pt x="7064" y="6084"/>
                      <a:pt x="-1067" y="18214"/>
                      <a:pt x="114" y="31258"/>
                    </a:cubicBezTo>
                    <a:lnTo>
                      <a:pt x="6055" y="96097"/>
                    </a:lnTo>
                    <a:lnTo>
                      <a:pt x="76740" y="102362"/>
                    </a:lnTo>
                    <a:cubicBezTo>
                      <a:pt x="76740" y="102362"/>
                      <a:pt x="119604" y="44359"/>
                      <a:pt x="75464" y="13663"/>
                    </a:cubicBezTo>
                    <a:close/>
                    <a:moveTo>
                      <a:pt x="44387" y="65953"/>
                    </a:moveTo>
                    <a:cubicBezTo>
                      <a:pt x="34656" y="65953"/>
                      <a:pt x="26773" y="58070"/>
                      <a:pt x="26773" y="48339"/>
                    </a:cubicBezTo>
                    <a:cubicBezTo>
                      <a:pt x="26773" y="38608"/>
                      <a:pt x="34656" y="30706"/>
                      <a:pt x="44387" y="30706"/>
                    </a:cubicBezTo>
                    <a:cubicBezTo>
                      <a:pt x="54117" y="30706"/>
                      <a:pt x="62001" y="38589"/>
                      <a:pt x="62001" y="48339"/>
                    </a:cubicBezTo>
                    <a:cubicBezTo>
                      <a:pt x="62001" y="58089"/>
                      <a:pt x="54117" y="65953"/>
                      <a:pt x="44387" y="65953"/>
                    </a:cubicBezTo>
                    <a:close/>
                  </a:path>
                </a:pathLst>
              </a:custGeom>
              <a:solidFill>
                <a:srgbClr val="332989"/>
              </a:solidFill>
              <a:ln w="18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1" name="Forme libre : forme 65">
                <a:extLst>
                  <a:ext uri="{FF2B5EF4-FFF2-40B4-BE49-F238E27FC236}">
                    <a16:creationId xmlns:a16="http://schemas.microsoft.com/office/drawing/2014/main" id="{4D4908EC-B479-342D-DF12-0D95A4A1762E}"/>
                  </a:ext>
                </a:extLst>
              </p:cNvPr>
              <p:cNvSpPr/>
              <p:nvPr/>
            </p:nvSpPr>
            <p:spPr>
              <a:xfrm>
                <a:off x="1280997" y="1242776"/>
                <a:ext cx="265830" cy="57195"/>
              </a:xfrm>
              <a:custGeom>
                <a:avLst/>
                <a:gdLst>
                  <a:gd name="connsiteX0" fmla="*/ 19 w 265830"/>
                  <a:gd name="connsiteY0" fmla="*/ 52492 h 57195"/>
                  <a:gd name="connsiteX1" fmla="*/ 19 w 265830"/>
                  <a:gd name="connsiteY1" fmla="*/ 19892 h 57195"/>
                  <a:gd name="connsiteX2" fmla="*/ 20585 w 265830"/>
                  <a:gd name="connsiteY2" fmla="*/ 12 h 57195"/>
                  <a:gd name="connsiteX3" fmla="*/ 245303 w 265830"/>
                  <a:gd name="connsiteY3" fmla="*/ 7705 h 57195"/>
                  <a:gd name="connsiteX4" fmla="*/ 263945 w 265830"/>
                  <a:gd name="connsiteY4" fmla="*/ 25871 h 57195"/>
                  <a:gd name="connsiteX5" fmla="*/ 265830 w 265830"/>
                  <a:gd name="connsiteY5" fmla="*/ 57196 h 57195"/>
                  <a:gd name="connsiteX6" fmla="*/ 0 w 265830"/>
                  <a:gd name="connsiteY6" fmla="*/ 52473 h 57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5830" h="57195">
                    <a:moveTo>
                      <a:pt x="19" y="52492"/>
                    </a:moveTo>
                    <a:lnTo>
                      <a:pt x="19" y="19892"/>
                    </a:lnTo>
                    <a:cubicBezTo>
                      <a:pt x="19" y="8638"/>
                      <a:pt x="9350" y="-369"/>
                      <a:pt x="20585" y="12"/>
                    </a:cubicBezTo>
                    <a:lnTo>
                      <a:pt x="245303" y="7705"/>
                    </a:lnTo>
                    <a:cubicBezTo>
                      <a:pt x="255281" y="8047"/>
                      <a:pt x="263355" y="15912"/>
                      <a:pt x="263945" y="25871"/>
                    </a:cubicBezTo>
                    <a:lnTo>
                      <a:pt x="265830" y="57196"/>
                    </a:lnTo>
                    <a:lnTo>
                      <a:pt x="0" y="52473"/>
                    </a:lnTo>
                    <a:close/>
                  </a:path>
                </a:pathLst>
              </a:custGeom>
              <a:solidFill>
                <a:srgbClr val="332989"/>
              </a:solidFill>
              <a:ln w="18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2" name="Forme libre : forme 66">
                <a:extLst>
                  <a:ext uri="{FF2B5EF4-FFF2-40B4-BE49-F238E27FC236}">
                    <a16:creationId xmlns:a16="http://schemas.microsoft.com/office/drawing/2014/main" id="{8A0430B2-78E0-3665-9680-516EAA127B07}"/>
                  </a:ext>
                </a:extLst>
              </p:cNvPr>
              <p:cNvSpPr/>
              <p:nvPr/>
            </p:nvSpPr>
            <p:spPr>
              <a:xfrm>
                <a:off x="1188567" y="1283329"/>
                <a:ext cx="444343" cy="55203"/>
              </a:xfrm>
              <a:custGeom>
                <a:avLst/>
                <a:gdLst>
                  <a:gd name="connsiteX0" fmla="*/ 894 w 444343"/>
                  <a:gd name="connsiteY0" fmla="*/ 20166 h 55203"/>
                  <a:gd name="connsiteX1" fmla="*/ 22050 w 444343"/>
                  <a:gd name="connsiteY1" fmla="*/ 0 h 55203"/>
                  <a:gd name="connsiteX2" fmla="*/ 415026 w 444343"/>
                  <a:gd name="connsiteY2" fmla="*/ 0 h 55203"/>
                  <a:gd name="connsiteX3" fmla="*/ 443646 w 444343"/>
                  <a:gd name="connsiteY3" fmla="*/ 24089 h 55203"/>
                  <a:gd name="connsiteX4" fmla="*/ 443970 w 444343"/>
                  <a:gd name="connsiteY4" fmla="*/ 26012 h 55203"/>
                  <a:gd name="connsiteX5" fmla="*/ 419387 w 444343"/>
                  <a:gd name="connsiteY5" fmla="*/ 55204 h 55203"/>
                  <a:gd name="connsiteX6" fmla="*/ 16223 w 444343"/>
                  <a:gd name="connsiteY6" fmla="*/ 55204 h 55203"/>
                  <a:gd name="connsiteX7" fmla="*/ 19 w 444343"/>
                  <a:gd name="connsiteY7" fmla="*/ 38199 h 55203"/>
                  <a:gd name="connsiteX8" fmla="*/ 894 w 444343"/>
                  <a:gd name="connsiteY8" fmla="*/ 20147 h 55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44343" h="55203">
                    <a:moveTo>
                      <a:pt x="894" y="20166"/>
                    </a:moveTo>
                    <a:cubicBezTo>
                      <a:pt x="1428" y="8874"/>
                      <a:pt x="10739" y="0"/>
                      <a:pt x="22050" y="0"/>
                    </a:cubicBezTo>
                    <a:lnTo>
                      <a:pt x="415026" y="0"/>
                    </a:lnTo>
                    <a:cubicBezTo>
                      <a:pt x="429155" y="0"/>
                      <a:pt x="441228" y="10150"/>
                      <a:pt x="443646" y="24089"/>
                    </a:cubicBezTo>
                    <a:lnTo>
                      <a:pt x="443970" y="26012"/>
                    </a:lnTo>
                    <a:cubicBezTo>
                      <a:pt x="446617" y="41265"/>
                      <a:pt x="434868" y="55204"/>
                      <a:pt x="419387" y="55204"/>
                    </a:cubicBezTo>
                    <a:lnTo>
                      <a:pt x="16223" y="55204"/>
                    </a:lnTo>
                    <a:cubicBezTo>
                      <a:pt x="6969" y="55204"/>
                      <a:pt x="-419" y="47453"/>
                      <a:pt x="19" y="38199"/>
                    </a:cubicBezTo>
                    <a:lnTo>
                      <a:pt x="894" y="20147"/>
                    </a:lnTo>
                    <a:close/>
                  </a:path>
                </a:pathLst>
              </a:custGeom>
              <a:solidFill>
                <a:srgbClr val="4438B7"/>
              </a:solidFill>
              <a:ln w="18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6" name="Graphique 4">
              <a:extLst>
                <a:ext uri="{FF2B5EF4-FFF2-40B4-BE49-F238E27FC236}">
                  <a16:creationId xmlns:a16="http://schemas.microsoft.com/office/drawing/2014/main" id="{6F421216-8C5A-82C3-F4A9-EB5F95F29456}"/>
                </a:ext>
              </a:extLst>
            </p:cNvPr>
            <p:cNvGrpSpPr/>
            <p:nvPr/>
          </p:nvGrpSpPr>
          <p:grpSpPr>
            <a:xfrm>
              <a:off x="783328" y="1703288"/>
              <a:ext cx="1136681" cy="646081"/>
              <a:chOff x="783328" y="1703288"/>
              <a:chExt cx="1136681" cy="646081"/>
            </a:xfrm>
          </p:grpSpPr>
          <p:grpSp>
            <p:nvGrpSpPr>
              <p:cNvPr id="7" name="Graphique 4">
                <a:extLst>
                  <a:ext uri="{FF2B5EF4-FFF2-40B4-BE49-F238E27FC236}">
                    <a16:creationId xmlns:a16="http://schemas.microsoft.com/office/drawing/2014/main" id="{18457F4E-FDBC-67B8-1186-A9EFF19B1235}"/>
                  </a:ext>
                </a:extLst>
              </p:cNvPr>
              <p:cNvGrpSpPr/>
              <p:nvPr/>
            </p:nvGrpSpPr>
            <p:grpSpPr>
              <a:xfrm>
                <a:off x="783328" y="2190066"/>
                <a:ext cx="586654" cy="135333"/>
                <a:chOff x="783328" y="2190066"/>
                <a:chExt cx="586654" cy="135333"/>
              </a:xfrm>
            </p:grpSpPr>
            <p:sp>
              <p:nvSpPr>
                <p:cNvPr id="23" name="Forme libre : forme 69">
                  <a:extLst>
                    <a:ext uri="{FF2B5EF4-FFF2-40B4-BE49-F238E27FC236}">
                      <a16:creationId xmlns:a16="http://schemas.microsoft.com/office/drawing/2014/main" id="{FD299564-ED21-18BF-494A-D68AEDA530D7}"/>
                    </a:ext>
                  </a:extLst>
                </p:cNvPr>
                <p:cNvSpPr/>
                <p:nvPr/>
              </p:nvSpPr>
              <p:spPr>
                <a:xfrm>
                  <a:off x="795096" y="2193741"/>
                  <a:ext cx="564946" cy="131658"/>
                </a:xfrm>
                <a:custGeom>
                  <a:avLst/>
                  <a:gdLst>
                    <a:gd name="connsiteX0" fmla="*/ 0 w 564946"/>
                    <a:gd name="connsiteY0" fmla="*/ 0 h 131658"/>
                    <a:gd name="connsiteX1" fmla="*/ 564946 w 564946"/>
                    <a:gd name="connsiteY1" fmla="*/ 0 h 131658"/>
                    <a:gd name="connsiteX2" fmla="*/ 564946 w 564946"/>
                    <a:gd name="connsiteY2" fmla="*/ 131659 h 131658"/>
                    <a:gd name="connsiteX3" fmla="*/ 0 w 564946"/>
                    <a:gd name="connsiteY3" fmla="*/ 131659 h 13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64946" h="131658">
                      <a:moveTo>
                        <a:pt x="0" y="0"/>
                      </a:moveTo>
                      <a:lnTo>
                        <a:pt x="564946" y="0"/>
                      </a:lnTo>
                      <a:lnTo>
                        <a:pt x="564946" y="131659"/>
                      </a:lnTo>
                      <a:lnTo>
                        <a:pt x="0" y="131659"/>
                      </a:lnTo>
                      <a:close/>
                    </a:path>
                  </a:pathLst>
                </a:custGeom>
                <a:solidFill>
                  <a:srgbClr val="332989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4" name="Forme libre : forme 70">
                  <a:extLst>
                    <a:ext uri="{FF2B5EF4-FFF2-40B4-BE49-F238E27FC236}">
                      <a16:creationId xmlns:a16="http://schemas.microsoft.com/office/drawing/2014/main" id="{EEE855D9-CF2E-F76E-5789-D8DEE667CE90}"/>
                    </a:ext>
                  </a:extLst>
                </p:cNvPr>
                <p:cNvSpPr/>
                <p:nvPr/>
              </p:nvSpPr>
              <p:spPr>
                <a:xfrm>
                  <a:off x="783328" y="2266426"/>
                  <a:ext cx="586654" cy="50557"/>
                </a:xfrm>
                <a:custGeom>
                  <a:avLst/>
                  <a:gdLst>
                    <a:gd name="connsiteX0" fmla="*/ 0 w 586654"/>
                    <a:gd name="connsiteY0" fmla="*/ 0 h 50557"/>
                    <a:gd name="connsiteX1" fmla="*/ 586654 w 586654"/>
                    <a:gd name="connsiteY1" fmla="*/ 0 h 50557"/>
                    <a:gd name="connsiteX2" fmla="*/ 586654 w 586654"/>
                    <a:gd name="connsiteY2" fmla="*/ 40712 h 50557"/>
                    <a:gd name="connsiteX3" fmla="*/ 576810 w 586654"/>
                    <a:gd name="connsiteY3" fmla="*/ 50557 h 50557"/>
                    <a:gd name="connsiteX4" fmla="*/ 14720 w 586654"/>
                    <a:gd name="connsiteY4" fmla="*/ 50557 h 50557"/>
                    <a:gd name="connsiteX5" fmla="*/ 0 w 586654"/>
                    <a:gd name="connsiteY5" fmla="*/ 35838 h 50557"/>
                    <a:gd name="connsiteX6" fmla="*/ 0 w 586654"/>
                    <a:gd name="connsiteY6" fmla="*/ 0 h 50557"/>
                    <a:gd name="connsiteX7" fmla="*/ 0 w 586654"/>
                    <a:gd name="connsiteY7" fmla="*/ 0 h 50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86654" h="50557">
                      <a:moveTo>
                        <a:pt x="0" y="0"/>
                      </a:moveTo>
                      <a:lnTo>
                        <a:pt x="586654" y="0"/>
                      </a:lnTo>
                      <a:lnTo>
                        <a:pt x="586654" y="40712"/>
                      </a:lnTo>
                      <a:cubicBezTo>
                        <a:pt x="586654" y="46139"/>
                        <a:pt x="582237" y="50557"/>
                        <a:pt x="576810" y="50557"/>
                      </a:cubicBezTo>
                      <a:lnTo>
                        <a:pt x="14720" y="50557"/>
                      </a:lnTo>
                      <a:cubicBezTo>
                        <a:pt x="6608" y="50557"/>
                        <a:pt x="0" y="43969"/>
                        <a:pt x="0" y="35838"/>
                      </a:cubicBez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5" name="Forme libre : forme 71">
                  <a:extLst>
                    <a:ext uri="{FF2B5EF4-FFF2-40B4-BE49-F238E27FC236}">
                      <a16:creationId xmlns:a16="http://schemas.microsoft.com/office/drawing/2014/main" id="{0FBF5B09-96B1-EC56-668D-7DF55369B094}"/>
                    </a:ext>
                  </a:extLst>
                </p:cNvPr>
                <p:cNvSpPr/>
                <p:nvPr/>
              </p:nvSpPr>
              <p:spPr>
                <a:xfrm>
                  <a:off x="783328" y="2209013"/>
                  <a:ext cx="586654" cy="50557"/>
                </a:xfrm>
                <a:custGeom>
                  <a:avLst/>
                  <a:gdLst>
                    <a:gd name="connsiteX0" fmla="*/ 0 w 586654"/>
                    <a:gd name="connsiteY0" fmla="*/ 0 h 50557"/>
                    <a:gd name="connsiteX1" fmla="*/ 586654 w 586654"/>
                    <a:gd name="connsiteY1" fmla="*/ 0 h 50557"/>
                    <a:gd name="connsiteX2" fmla="*/ 586654 w 586654"/>
                    <a:gd name="connsiteY2" fmla="*/ 35952 h 50557"/>
                    <a:gd name="connsiteX3" fmla="*/ 572049 w 586654"/>
                    <a:gd name="connsiteY3" fmla="*/ 50557 h 50557"/>
                    <a:gd name="connsiteX4" fmla="*/ 18223 w 586654"/>
                    <a:gd name="connsiteY4" fmla="*/ 50557 h 50557"/>
                    <a:gd name="connsiteX5" fmla="*/ 0 w 586654"/>
                    <a:gd name="connsiteY5" fmla="*/ 32353 h 50557"/>
                    <a:gd name="connsiteX6" fmla="*/ 0 w 586654"/>
                    <a:gd name="connsiteY6" fmla="*/ 19 h 50557"/>
                    <a:gd name="connsiteX7" fmla="*/ 0 w 586654"/>
                    <a:gd name="connsiteY7" fmla="*/ 19 h 50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86654" h="50557">
                      <a:moveTo>
                        <a:pt x="0" y="0"/>
                      </a:moveTo>
                      <a:lnTo>
                        <a:pt x="586654" y="0"/>
                      </a:lnTo>
                      <a:lnTo>
                        <a:pt x="586654" y="35952"/>
                      </a:lnTo>
                      <a:cubicBezTo>
                        <a:pt x="586654" y="44007"/>
                        <a:pt x="580104" y="50557"/>
                        <a:pt x="572049" y="50557"/>
                      </a:cubicBezTo>
                      <a:lnTo>
                        <a:pt x="18223" y="50557"/>
                      </a:lnTo>
                      <a:cubicBezTo>
                        <a:pt x="8169" y="50557"/>
                        <a:pt x="0" y="42407"/>
                        <a:pt x="0" y="32353"/>
                      </a:cubicBezTo>
                      <a:lnTo>
                        <a:pt x="0" y="19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6" name="Forme libre : forme 72">
                  <a:extLst>
                    <a:ext uri="{FF2B5EF4-FFF2-40B4-BE49-F238E27FC236}">
                      <a16:creationId xmlns:a16="http://schemas.microsoft.com/office/drawing/2014/main" id="{6BD0395F-9143-9F8B-7050-EC33AA92CAEA}"/>
                    </a:ext>
                  </a:extLst>
                </p:cNvPr>
                <p:cNvSpPr/>
                <p:nvPr/>
              </p:nvSpPr>
              <p:spPr>
                <a:xfrm>
                  <a:off x="783328" y="2190066"/>
                  <a:ext cx="586654" cy="18966"/>
                </a:xfrm>
                <a:custGeom>
                  <a:avLst/>
                  <a:gdLst>
                    <a:gd name="connsiteX0" fmla="*/ 15043 w 586654"/>
                    <a:gd name="connsiteY0" fmla="*/ 0 h 18966"/>
                    <a:gd name="connsiteX1" fmla="*/ 571421 w 586654"/>
                    <a:gd name="connsiteY1" fmla="*/ 0 h 18966"/>
                    <a:gd name="connsiteX2" fmla="*/ 586654 w 586654"/>
                    <a:gd name="connsiteY2" fmla="*/ 15234 h 18966"/>
                    <a:gd name="connsiteX3" fmla="*/ 586654 w 586654"/>
                    <a:gd name="connsiteY3" fmla="*/ 18966 h 18966"/>
                    <a:gd name="connsiteX4" fmla="*/ 0 w 586654"/>
                    <a:gd name="connsiteY4" fmla="*/ 18966 h 18966"/>
                    <a:gd name="connsiteX5" fmla="*/ 0 w 586654"/>
                    <a:gd name="connsiteY5" fmla="*/ 15043 h 18966"/>
                    <a:gd name="connsiteX6" fmla="*/ 15043 w 586654"/>
                    <a:gd name="connsiteY6" fmla="*/ 0 h 18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6654" h="18966">
                      <a:moveTo>
                        <a:pt x="15043" y="0"/>
                      </a:moveTo>
                      <a:lnTo>
                        <a:pt x="571421" y="0"/>
                      </a:lnTo>
                      <a:cubicBezTo>
                        <a:pt x="579837" y="0"/>
                        <a:pt x="586654" y="6817"/>
                        <a:pt x="586654" y="15234"/>
                      </a:cubicBezTo>
                      <a:lnTo>
                        <a:pt x="586654" y="18966"/>
                      </a:lnTo>
                      <a:lnTo>
                        <a:pt x="0" y="18966"/>
                      </a:lnTo>
                      <a:lnTo>
                        <a:pt x="0" y="15043"/>
                      </a:lnTo>
                      <a:cubicBezTo>
                        <a:pt x="0" y="6741"/>
                        <a:pt x="6741" y="0"/>
                        <a:pt x="15043" y="0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8" name="Graphique 4">
                <a:extLst>
                  <a:ext uri="{FF2B5EF4-FFF2-40B4-BE49-F238E27FC236}">
                    <a16:creationId xmlns:a16="http://schemas.microsoft.com/office/drawing/2014/main" id="{05AF9FCA-29A8-6834-D2C4-D2136F1B7F06}"/>
                  </a:ext>
                </a:extLst>
              </p:cNvPr>
              <p:cNvGrpSpPr/>
              <p:nvPr/>
            </p:nvGrpSpPr>
            <p:grpSpPr>
              <a:xfrm>
                <a:off x="945590" y="1703288"/>
                <a:ext cx="974418" cy="646081"/>
                <a:chOff x="945590" y="1703288"/>
                <a:chExt cx="974418" cy="646081"/>
              </a:xfrm>
            </p:grpSpPr>
            <p:sp>
              <p:nvSpPr>
                <p:cNvPr id="9" name="Forme libre : forme 74">
                  <a:extLst>
                    <a:ext uri="{FF2B5EF4-FFF2-40B4-BE49-F238E27FC236}">
                      <a16:creationId xmlns:a16="http://schemas.microsoft.com/office/drawing/2014/main" id="{58B00590-03E3-74A4-51D0-81335F3AAEFC}"/>
                    </a:ext>
                  </a:extLst>
                </p:cNvPr>
                <p:cNvSpPr/>
                <p:nvPr/>
              </p:nvSpPr>
              <p:spPr>
                <a:xfrm rot="-3844199">
                  <a:off x="1821680" y="2254371"/>
                  <a:ext cx="88927" cy="76550"/>
                </a:xfrm>
                <a:custGeom>
                  <a:avLst/>
                  <a:gdLst>
                    <a:gd name="connsiteX0" fmla="*/ 88927 w 88927"/>
                    <a:gd name="connsiteY0" fmla="*/ 38275 h 76550"/>
                    <a:gd name="connsiteX1" fmla="*/ 44464 w 88927"/>
                    <a:gd name="connsiteY1" fmla="*/ 76550 h 76550"/>
                    <a:gd name="connsiteX2" fmla="*/ 0 w 88927"/>
                    <a:gd name="connsiteY2" fmla="*/ 38275 h 76550"/>
                    <a:gd name="connsiteX3" fmla="*/ 44464 w 88927"/>
                    <a:gd name="connsiteY3" fmla="*/ 0 h 76550"/>
                    <a:gd name="connsiteX4" fmla="*/ 88927 w 88927"/>
                    <a:gd name="connsiteY4" fmla="*/ 38275 h 76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927" h="76550">
                      <a:moveTo>
                        <a:pt x="88927" y="38275"/>
                      </a:moveTo>
                      <a:cubicBezTo>
                        <a:pt x="88927" y="59414"/>
                        <a:pt x="69020" y="76550"/>
                        <a:pt x="44464" y="76550"/>
                      </a:cubicBezTo>
                      <a:cubicBezTo>
                        <a:pt x="19907" y="76550"/>
                        <a:pt x="0" y="59414"/>
                        <a:pt x="0" y="38275"/>
                      </a:cubicBezTo>
                      <a:cubicBezTo>
                        <a:pt x="0" y="17136"/>
                        <a:pt x="19907" y="0"/>
                        <a:pt x="44464" y="0"/>
                      </a:cubicBezTo>
                      <a:cubicBezTo>
                        <a:pt x="69020" y="0"/>
                        <a:pt x="88927" y="17136"/>
                        <a:pt x="88927" y="38275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" name="Forme libre : forme 75">
                  <a:extLst>
                    <a:ext uri="{FF2B5EF4-FFF2-40B4-BE49-F238E27FC236}">
                      <a16:creationId xmlns:a16="http://schemas.microsoft.com/office/drawing/2014/main" id="{EAA89FCD-687A-1596-BB94-53289C95A7AE}"/>
                    </a:ext>
                  </a:extLst>
                </p:cNvPr>
                <p:cNvSpPr/>
                <p:nvPr/>
              </p:nvSpPr>
              <p:spPr>
                <a:xfrm rot="-3844199">
                  <a:off x="1805146" y="2258764"/>
                  <a:ext cx="50309" cy="32886"/>
                </a:xfrm>
                <a:custGeom>
                  <a:avLst/>
                  <a:gdLst>
                    <a:gd name="connsiteX0" fmla="*/ 38408 w 50309"/>
                    <a:gd name="connsiteY0" fmla="*/ 0 h 32886"/>
                    <a:gd name="connsiteX1" fmla="*/ 50310 w 50309"/>
                    <a:gd name="connsiteY1" fmla="*/ 11901 h 32886"/>
                    <a:gd name="connsiteX2" fmla="*/ 50310 w 50309"/>
                    <a:gd name="connsiteY2" fmla="*/ 20985 h 32886"/>
                    <a:gd name="connsiteX3" fmla="*/ 38408 w 50309"/>
                    <a:gd name="connsiteY3" fmla="*/ 32886 h 32886"/>
                    <a:gd name="connsiteX4" fmla="*/ 11901 w 50309"/>
                    <a:gd name="connsiteY4" fmla="*/ 32886 h 32886"/>
                    <a:gd name="connsiteX5" fmla="*/ 0 w 50309"/>
                    <a:gd name="connsiteY5" fmla="*/ 20985 h 32886"/>
                    <a:gd name="connsiteX6" fmla="*/ 0 w 50309"/>
                    <a:gd name="connsiteY6" fmla="*/ 11901 h 32886"/>
                    <a:gd name="connsiteX7" fmla="*/ 11901 w 50309"/>
                    <a:gd name="connsiteY7" fmla="*/ 0 h 32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0309" h="32886">
                      <a:moveTo>
                        <a:pt x="38408" y="0"/>
                      </a:moveTo>
                      <a:cubicBezTo>
                        <a:pt x="44981" y="0"/>
                        <a:pt x="50310" y="5328"/>
                        <a:pt x="50310" y="11901"/>
                      </a:cubicBezTo>
                      <a:lnTo>
                        <a:pt x="50310" y="20985"/>
                      </a:lnTo>
                      <a:cubicBezTo>
                        <a:pt x="50310" y="27558"/>
                        <a:pt x="44981" y="32886"/>
                        <a:pt x="38408" y="32886"/>
                      </a:cubicBezTo>
                      <a:lnTo>
                        <a:pt x="11901" y="32886"/>
                      </a:lnTo>
                      <a:cubicBezTo>
                        <a:pt x="5328" y="32886"/>
                        <a:pt x="0" y="27558"/>
                        <a:pt x="0" y="20985"/>
                      </a:cubicBezTo>
                      <a:lnTo>
                        <a:pt x="0" y="11901"/>
                      </a:lnTo>
                      <a:cubicBezTo>
                        <a:pt x="0" y="5328"/>
                        <a:pt x="5328" y="0"/>
                        <a:pt x="11901" y="0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" name="Forme libre : forme 76">
                  <a:extLst>
                    <a:ext uri="{FF2B5EF4-FFF2-40B4-BE49-F238E27FC236}">
                      <a16:creationId xmlns:a16="http://schemas.microsoft.com/office/drawing/2014/main" id="{38E20748-9170-2763-9B2D-B67A3BF0C2A8}"/>
                    </a:ext>
                  </a:extLst>
                </p:cNvPr>
                <p:cNvSpPr/>
                <p:nvPr/>
              </p:nvSpPr>
              <p:spPr>
                <a:xfrm>
                  <a:off x="1248723" y="1973308"/>
                  <a:ext cx="581640" cy="327672"/>
                </a:xfrm>
                <a:custGeom>
                  <a:avLst/>
                  <a:gdLst>
                    <a:gd name="connsiteX0" fmla="*/ 581168 w 581640"/>
                    <a:gd name="connsiteY0" fmla="*/ 269848 h 327672"/>
                    <a:gd name="connsiteX1" fmla="*/ 557612 w 581640"/>
                    <a:gd name="connsiteY1" fmla="*/ 318025 h 327672"/>
                    <a:gd name="connsiteX2" fmla="*/ 530153 w 581640"/>
                    <a:gd name="connsiteY2" fmla="*/ 327070 h 327672"/>
                    <a:gd name="connsiteX3" fmla="*/ 18449 w 581640"/>
                    <a:gd name="connsiteY3" fmla="*/ 65010 h 327672"/>
                    <a:gd name="connsiteX4" fmla="*/ 2035 w 581640"/>
                    <a:gd name="connsiteY4" fmla="*/ 36008 h 327672"/>
                    <a:gd name="connsiteX5" fmla="*/ 16031 w 581640"/>
                    <a:gd name="connsiteY5" fmla="*/ 7216 h 327672"/>
                    <a:gd name="connsiteX6" fmla="*/ 51545 w 581640"/>
                    <a:gd name="connsiteY6" fmla="*/ 7369 h 327672"/>
                    <a:gd name="connsiteX7" fmla="*/ 572142 w 581640"/>
                    <a:gd name="connsiteY7" fmla="*/ 243608 h 327672"/>
                    <a:gd name="connsiteX8" fmla="*/ 581149 w 581640"/>
                    <a:gd name="connsiteY8" fmla="*/ 269848 h 32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1640" h="327672">
                      <a:moveTo>
                        <a:pt x="581168" y="269848"/>
                      </a:moveTo>
                      <a:cubicBezTo>
                        <a:pt x="577683" y="287767"/>
                        <a:pt x="569723" y="303781"/>
                        <a:pt x="557612" y="318025"/>
                      </a:cubicBezTo>
                      <a:cubicBezTo>
                        <a:pt x="551081" y="325718"/>
                        <a:pt x="540589" y="329165"/>
                        <a:pt x="530153" y="327070"/>
                      </a:cubicBezTo>
                      <a:cubicBezTo>
                        <a:pt x="430429" y="307038"/>
                        <a:pt x="221421" y="177874"/>
                        <a:pt x="18449" y="65010"/>
                      </a:cubicBezTo>
                      <a:cubicBezTo>
                        <a:pt x="5006" y="57526"/>
                        <a:pt x="-4306" y="49052"/>
                        <a:pt x="2035" y="36008"/>
                      </a:cubicBezTo>
                      <a:lnTo>
                        <a:pt x="16031" y="7216"/>
                      </a:lnTo>
                      <a:cubicBezTo>
                        <a:pt x="22334" y="-5732"/>
                        <a:pt x="37416" y="1561"/>
                        <a:pt x="51545" y="7369"/>
                      </a:cubicBezTo>
                      <a:cubicBezTo>
                        <a:pt x="266247" y="95573"/>
                        <a:pt x="493973" y="172466"/>
                        <a:pt x="572142" y="243608"/>
                      </a:cubicBezTo>
                      <a:cubicBezTo>
                        <a:pt x="579644" y="250444"/>
                        <a:pt x="582977" y="260384"/>
                        <a:pt x="581149" y="269848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" name="Forme libre : forme 77">
                  <a:extLst>
                    <a:ext uri="{FF2B5EF4-FFF2-40B4-BE49-F238E27FC236}">
                      <a16:creationId xmlns:a16="http://schemas.microsoft.com/office/drawing/2014/main" id="{60E290FF-42ED-5629-1470-0B86490A8FDD}"/>
                    </a:ext>
                  </a:extLst>
                </p:cNvPr>
                <p:cNvSpPr/>
                <p:nvPr/>
              </p:nvSpPr>
              <p:spPr>
                <a:xfrm rot="-3844199">
                  <a:off x="1201402" y="1975886"/>
                  <a:ext cx="114234" cy="33438"/>
                </a:xfrm>
                <a:custGeom>
                  <a:avLst/>
                  <a:gdLst>
                    <a:gd name="connsiteX0" fmla="*/ 111454 w 114234"/>
                    <a:gd name="connsiteY0" fmla="*/ 0 h 33438"/>
                    <a:gd name="connsiteX1" fmla="*/ 114235 w 114234"/>
                    <a:gd name="connsiteY1" fmla="*/ 2780 h 33438"/>
                    <a:gd name="connsiteX2" fmla="*/ 114235 w 114234"/>
                    <a:gd name="connsiteY2" fmla="*/ 30658 h 33438"/>
                    <a:gd name="connsiteX3" fmla="*/ 111454 w 114234"/>
                    <a:gd name="connsiteY3" fmla="*/ 33438 h 33438"/>
                    <a:gd name="connsiteX4" fmla="*/ 2780 w 114234"/>
                    <a:gd name="connsiteY4" fmla="*/ 33438 h 33438"/>
                    <a:gd name="connsiteX5" fmla="*/ 0 w 114234"/>
                    <a:gd name="connsiteY5" fmla="*/ 30658 h 33438"/>
                    <a:gd name="connsiteX6" fmla="*/ 0 w 114234"/>
                    <a:gd name="connsiteY6" fmla="*/ 2780 h 33438"/>
                    <a:gd name="connsiteX7" fmla="*/ 2780 w 114234"/>
                    <a:gd name="connsiteY7" fmla="*/ 0 h 33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4234" h="33438">
                      <a:moveTo>
                        <a:pt x="111454" y="0"/>
                      </a:moveTo>
                      <a:cubicBezTo>
                        <a:pt x="112990" y="0"/>
                        <a:pt x="114235" y="1245"/>
                        <a:pt x="114235" y="2780"/>
                      </a:cubicBezTo>
                      <a:lnTo>
                        <a:pt x="114235" y="30658"/>
                      </a:lnTo>
                      <a:cubicBezTo>
                        <a:pt x="114235" y="32194"/>
                        <a:pt x="112990" y="33438"/>
                        <a:pt x="111454" y="33438"/>
                      </a:cubicBezTo>
                      <a:lnTo>
                        <a:pt x="2780" y="33438"/>
                      </a:lnTo>
                      <a:cubicBezTo>
                        <a:pt x="1245" y="33438"/>
                        <a:pt x="0" y="32194"/>
                        <a:pt x="0" y="30658"/>
                      </a:cubicBezTo>
                      <a:lnTo>
                        <a:pt x="0" y="2780"/>
                      </a:lnTo>
                      <a:cubicBezTo>
                        <a:pt x="0" y="1245"/>
                        <a:pt x="1245" y="0"/>
                        <a:pt x="2780" y="0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3" name="Forme libre : forme 78">
                  <a:extLst>
                    <a:ext uri="{FF2B5EF4-FFF2-40B4-BE49-F238E27FC236}">
                      <a16:creationId xmlns:a16="http://schemas.microsoft.com/office/drawing/2014/main" id="{1ACE012D-A2BC-35EA-A35A-F4EE434EDEB2}"/>
                    </a:ext>
                  </a:extLst>
                </p:cNvPr>
                <p:cNvSpPr/>
                <p:nvPr/>
              </p:nvSpPr>
              <p:spPr>
                <a:xfrm rot="-3844199">
                  <a:off x="990168" y="1878335"/>
                  <a:ext cx="114234" cy="33438"/>
                </a:xfrm>
                <a:custGeom>
                  <a:avLst/>
                  <a:gdLst>
                    <a:gd name="connsiteX0" fmla="*/ 111454 w 114234"/>
                    <a:gd name="connsiteY0" fmla="*/ 0 h 33438"/>
                    <a:gd name="connsiteX1" fmla="*/ 114235 w 114234"/>
                    <a:gd name="connsiteY1" fmla="*/ 2780 h 33438"/>
                    <a:gd name="connsiteX2" fmla="*/ 114235 w 114234"/>
                    <a:gd name="connsiteY2" fmla="*/ 30658 h 33438"/>
                    <a:gd name="connsiteX3" fmla="*/ 111454 w 114234"/>
                    <a:gd name="connsiteY3" fmla="*/ 33438 h 33438"/>
                    <a:gd name="connsiteX4" fmla="*/ 2780 w 114234"/>
                    <a:gd name="connsiteY4" fmla="*/ 33438 h 33438"/>
                    <a:gd name="connsiteX5" fmla="*/ 0 w 114234"/>
                    <a:gd name="connsiteY5" fmla="*/ 30658 h 33438"/>
                    <a:gd name="connsiteX6" fmla="*/ 0 w 114234"/>
                    <a:gd name="connsiteY6" fmla="*/ 2780 h 33438"/>
                    <a:gd name="connsiteX7" fmla="*/ 2780 w 114234"/>
                    <a:gd name="connsiteY7" fmla="*/ 0 h 33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4234" h="33438">
                      <a:moveTo>
                        <a:pt x="111454" y="0"/>
                      </a:moveTo>
                      <a:cubicBezTo>
                        <a:pt x="112990" y="0"/>
                        <a:pt x="114235" y="1245"/>
                        <a:pt x="114235" y="2780"/>
                      </a:cubicBezTo>
                      <a:lnTo>
                        <a:pt x="114235" y="30658"/>
                      </a:lnTo>
                      <a:cubicBezTo>
                        <a:pt x="114235" y="32194"/>
                        <a:pt x="112990" y="33438"/>
                        <a:pt x="111454" y="33438"/>
                      </a:cubicBezTo>
                      <a:lnTo>
                        <a:pt x="2780" y="33438"/>
                      </a:lnTo>
                      <a:cubicBezTo>
                        <a:pt x="1245" y="33438"/>
                        <a:pt x="0" y="32194"/>
                        <a:pt x="0" y="30658"/>
                      </a:cubicBezTo>
                      <a:lnTo>
                        <a:pt x="0" y="2780"/>
                      </a:lnTo>
                      <a:cubicBezTo>
                        <a:pt x="0" y="1245"/>
                        <a:pt x="1245" y="0"/>
                        <a:pt x="2780" y="0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" name="Forme libre : forme 79">
                  <a:extLst>
                    <a:ext uri="{FF2B5EF4-FFF2-40B4-BE49-F238E27FC236}">
                      <a16:creationId xmlns:a16="http://schemas.microsoft.com/office/drawing/2014/main" id="{B983C3EB-5D30-F291-45FE-4A4F71C81CF4}"/>
                    </a:ext>
                  </a:extLst>
                </p:cNvPr>
                <p:cNvSpPr/>
                <p:nvPr/>
              </p:nvSpPr>
              <p:spPr>
                <a:xfrm rot="-3844199">
                  <a:off x="966780" y="1842826"/>
                  <a:ext cx="343389" cy="232639"/>
                </a:xfrm>
                <a:custGeom>
                  <a:avLst/>
                  <a:gdLst>
                    <a:gd name="connsiteX0" fmla="*/ 0 w 343389"/>
                    <a:gd name="connsiteY0" fmla="*/ 0 h 232639"/>
                    <a:gd name="connsiteX1" fmla="*/ 343389 w 343389"/>
                    <a:gd name="connsiteY1" fmla="*/ 0 h 232639"/>
                    <a:gd name="connsiteX2" fmla="*/ 343389 w 343389"/>
                    <a:gd name="connsiteY2" fmla="*/ 232640 h 232639"/>
                    <a:gd name="connsiteX3" fmla="*/ 0 w 343389"/>
                    <a:gd name="connsiteY3" fmla="*/ 232640 h 232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3389" h="232639">
                      <a:moveTo>
                        <a:pt x="0" y="0"/>
                      </a:moveTo>
                      <a:lnTo>
                        <a:pt x="343389" y="0"/>
                      </a:lnTo>
                      <a:lnTo>
                        <a:pt x="343389" y="232640"/>
                      </a:lnTo>
                      <a:lnTo>
                        <a:pt x="0" y="232640"/>
                      </a:ln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5" name="Forme libre : forme 80">
                  <a:extLst>
                    <a:ext uri="{FF2B5EF4-FFF2-40B4-BE49-F238E27FC236}">
                      <a16:creationId xmlns:a16="http://schemas.microsoft.com/office/drawing/2014/main" id="{3F2BF5FA-26D0-B6A3-EAAE-E9DB55088B8B}"/>
                    </a:ext>
                  </a:extLst>
                </p:cNvPr>
                <p:cNvSpPr/>
                <p:nvPr/>
              </p:nvSpPr>
              <p:spPr>
                <a:xfrm rot="-3844199">
                  <a:off x="1040297" y="2000346"/>
                  <a:ext cx="43187" cy="232639"/>
                </a:xfrm>
                <a:custGeom>
                  <a:avLst/>
                  <a:gdLst>
                    <a:gd name="connsiteX0" fmla="*/ 0 w 43187"/>
                    <a:gd name="connsiteY0" fmla="*/ 0 h 232639"/>
                    <a:gd name="connsiteX1" fmla="*/ 43188 w 43187"/>
                    <a:gd name="connsiteY1" fmla="*/ 0 h 232639"/>
                    <a:gd name="connsiteX2" fmla="*/ 43188 w 43187"/>
                    <a:gd name="connsiteY2" fmla="*/ 232640 h 232639"/>
                    <a:gd name="connsiteX3" fmla="*/ 0 w 43187"/>
                    <a:gd name="connsiteY3" fmla="*/ 232640 h 232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187" h="232639">
                      <a:moveTo>
                        <a:pt x="0" y="0"/>
                      </a:moveTo>
                      <a:lnTo>
                        <a:pt x="43188" y="0"/>
                      </a:lnTo>
                      <a:lnTo>
                        <a:pt x="43188" y="232640"/>
                      </a:lnTo>
                      <a:lnTo>
                        <a:pt x="0" y="232640"/>
                      </a:lnTo>
                      <a:close/>
                    </a:path>
                  </a:pathLst>
                </a:custGeom>
                <a:solidFill>
                  <a:srgbClr val="332989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6" name="Forme libre : forme 81">
                  <a:extLst>
                    <a:ext uri="{FF2B5EF4-FFF2-40B4-BE49-F238E27FC236}">
                      <a16:creationId xmlns:a16="http://schemas.microsoft.com/office/drawing/2014/main" id="{BF006E9E-C0DF-DCC2-9603-E103C2A5FD00}"/>
                    </a:ext>
                  </a:extLst>
                </p:cNvPr>
                <p:cNvSpPr/>
                <p:nvPr/>
              </p:nvSpPr>
              <p:spPr>
                <a:xfrm>
                  <a:off x="945590" y="2067738"/>
                  <a:ext cx="219972" cy="128597"/>
                </a:xfrm>
                <a:custGeom>
                  <a:avLst/>
                  <a:gdLst>
                    <a:gd name="connsiteX0" fmla="*/ 219973 w 219972"/>
                    <a:gd name="connsiteY0" fmla="*/ 101743 h 128597"/>
                    <a:gd name="connsiteX1" fmla="*/ 210585 w 219972"/>
                    <a:gd name="connsiteY1" fmla="*/ 121052 h 128597"/>
                    <a:gd name="connsiteX2" fmla="*/ 194704 w 219972"/>
                    <a:gd name="connsiteY2" fmla="*/ 128040 h 128597"/>
                    <a:gd name="connsiteX3" fmla="*/ 5633 w 219972"/>
                    <a:gd name="connsiteY3" fmla="*/ 35990 h 128597"/>
                    <a:gd name="connsiteX4" fmla="*/ 1329 w 219972"/>
                    <a:gd name="connsiteY4" fmla="*/ 19385 h 128597"/>
                    <a:gd name="connsiteX5" fmla="*/ 10755 w 219972"/>
                    <a:gd name="connsiteY5" fmla="*/ 0 h 128597"/>
                    <a:gd name="connsiteX6" fmla="*/ 219973 w 219972"/>
                    <a:gd name="connsiteY6" fmla="*/ 101743 h 1285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9972" h="128597">
                      <a:moveTo>
                        <a:pt x="219973" y="101743"/>
                      </a:moveTo>
                      <a:lnTo>
                        <a:pt x="210585" y="121052"/>
                      </a:lnTo>
                      <a:cubicBezTo>
                        <a:pt x="207710" y="126955"/>
                        <a:pt x="200988" y="129907"/>
                        <a:pt x="194704" y="128040"/>
                      </a:cubicBezTo>
                      <a:cubicBezTo>
                        <a:pt x="129484" y="108674"/>
                        <a:pt x="66378" y="78492"/>
                        <a:pt x="5633" y="35990"/>
                      </a:cubicBezTo>
                      <a:cubicBezTo>
                        <a:pt x="320" y="32277"/>
                        <a:pt x="-1508" y="25231"/>
                        <a:pt x="1329" y="19385"/>
                      </a:cubicBezTo>
                      <a:lnTo>
                        <a:pt x="10755" y="0"/>
                      </a:lnTo>
                      <a:lnTo>
                        <a:pt x="219973" y="101743"/>
                      </a:ln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" name="Forme libre : forme 82">
                  <a:extLst>
                    <a:ext uri="{FF2B5EF4-FFF2-40B4-BE49-F238E27FC236}">
                      <a16:creationId xmlns:a16="http://schemas.microsoft.com/office/drawing/2014/main" id="{824AC25E-8BAA-B20D-231E-E335B22C0AA1}"/>
                    </a:ext>
                  </a:extLst>
                </p:cNvPr>
                <p:cNvSpPr/>
                <p:nvPr/>
              </p:nvSpPr>
              <p:spPr>
                <a:xfrm rot="-3844199">
                  <a:off x="1058830" y="1969157"/>
                  <a:ext cx="23688" cy="249359"/>
                </a:xfrm>
                <a:custGeom>
                  <a:avLst/>
                  <a:gdLst>
                    <a:gd name="connsiteX0" fmla="*/ 20794 w 23688"/>
                    <a:gd name="connsiteY0" fmla="*/ 0 h 249359"/>
                    <a:gd name="connsiteX1" fmla="*/ 23689 w 23688"/>
                    <a:gd name="connsiteY1" fmla="*/ 2894 h 249359"/>
                    <a:gd name="connsiteX2" fmla="*/ 23689 w 23688"/>
                    <a:gd name="connsiteY2" fmla="*/ 246465 h 249359"/>
                    <a:gd name="connsiteX3" fmla="*/ 20794 w 23688"/>
                    <a:gd name="connsiteY3" fmla="*/ 249359 h 249359"/>
                    <a:gd name="connsiteX4" fmla="*/ 2894 w 23688"/>
                    <a:gd name="connsiteY4" fmla="*/ 249359 h 249359"/>
                    <a:gd name="connsiteX5" fmla="*/ 0 w 23688"/>
                    <a:gd name="connsiteY5" fmla="*/ 246465 h 249359"/>
                    <a:gd name="connsiteX6" fmla="*/ 0 w 23688"/>
                    <a:gd name="connsiteY6" fmla="*/ 2894 h 249359"/>
                    <a:gd name="connsiteX7" fmla="*/ 2894 w 23688"/>
                    <a:gd name="connsiteY7" fmla="*/ 0 h 249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688" h="249359">
                      <a:moveTo>
                        <a:pt x="20794" y="0"/>
                      </a:moveTo>
                      <a:cubicBezTo>
                        <a:pt x="22393" y="0"/>
                        <a:pt x="23689" y="1296"/>
                        <a:pt x="23689" y="2894"/>
                      </a:cubicBezTo>
                      <a:lnTo>
                        <a:pt x="23689" y="246465"/>
                      </a:lnTo>
                      <a:cubicBezTo>
                        <a:pt x="23689" y="248063"/>
                        <a:pt x="22393" y="249359"/>
                        <a:pt x="20794" y="249359"/>
                      </a:cubicBezTo>
                      <a:lnTo>
                        <a:pt x="2894" y="249359"/>
                      </a:lnTo>
                      <a:cubicBezTo>
                        <a:pt x="1296" y="249359"/>
                        <a:pt x="0" y="248063"/>
                        <a:pt x="0" y="246465"/>
                      </a:cubicBezTo>
                      <a:lnTo>
                        <a:pt x="0" y="2894"/>
                      </a:lnTo>
                      <a:cubicBezTo>
                        <a:pt x="0" y="1296"/>
                        <a:pt x="1296" y="0"/>
                        <a:pt x="2894" y="0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8" name="Forme libre : forme 83">
                  <a:extLst>
                    <a:ext uri="{FF2B5EF4-FFF2-40B4-BE49-F238E27FC236}">
                      <a16:creationId xmlns:a16="http://schemas.microsoft.com/office/drawing/2014/main" id="{D8B8A016-8119-D098-A165-635E96BE2C32}"/>
                    </a:ext>
                  </a:extLst>
                </p:cNvPr>
                <p:cNvSpPr/>
                <p:nvPr/>
              </p:nvSpPr>
              <p:spPr>
                <a:xfrm rot="-3844199">
                  <a:off x="1061972" y="1969157"/>
                  <a:ext cx="17404" cy="249359"/>
                </a:xfrm>
                <a:custGeom>
                  <a:avLst/>
                  <a:gdLst>
                    <a:gd name="connsiteX0" fmla="*/ 14777 w 17404"/>
                    <a:gd name="connsiteY0" fmla="*/ 0 h 249359"/>
                    <a:gd name="connsiteX1" fmla="*/ 17405 w 17404"/>
                    <a:gd name="connsiteY1" fmla="*/ 2628 h 249359"/>
                    <a:gd name="connsiteX2" fmla="*/ 17405 w 17404"/>
                    <a:gd name="connsiteY2" fmla="*/ 246731 h 249359"/>
                    <a:gd name="connsiteX3" fmla="*/ 14777 w 17404"/>
                    <a:gd name="connsiteY3" fmla="*/ 249359 h 249359"/>
                    <a:gd name="connsiteX4" fmla="*/ 2628 w 17404"/>
                    <a:gd name="connsiteY4" fmla="*/ 249359 h 249359"/>
                    <a:gd name="connsiteX5" fmla="*/ 0 w 17404"/>
                    <a:gd name="connsiteY5" fmla="*/ 246731 h 249359"/>
                    <a:gd name="connsiteX6" fmla="*/ 0 w 17404"/>
                    <a:gd name="connsiteY6" fmla="*/ 2628 h 249359"/>
                    <a:gd name="connsiteX7" fmla="*/ 2628 w 17404"/>
                    <a:gd name="connsiteY7" fmla="*/ 0 h 249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404" h="249359">
                      <a:moveTo>
                        <a:pt x="14777" y="0"/>
                      </a:moveTo>
                      <a:cubicBezTo>
                        <a:pt x="16228" y="0"/>
                        <a:pt x="17405" y="1177"/>
                        <a:pt x="17405" y="2628"/>
                      </a:cubicBezTo>
                      <a:lnTo>
                        <a:pt x="17405" y="246731"/>
                      </a:lnTo>
                      <a:cubicBezTo>
                        <a:pt x="17405" y="248183"/>
                        <a:pt x="16228" y="249359"/>
                        <a:pt x="14777" y="249359"/>
                      </a:cubicBezTo>
                      <a:lnTo>
                        <a:pt x="2628" y="249359"/>
                      </a:lnTo>
                      <a:cubicBezTo>
                        <a:pt x="1177" y="249359"/>
                        <a:pt x="0" y="248183"/>
                        <a:pt x="0" y="246731"/>
                      </a:cubicBezTo>
                      <a:lnTo>
                        <a:pt x="0" y="2628"/>
                      </a:lnTo>
                      <a:cubicBezTo>
                        <a:pt x="0" y="1177"/>
                        <a:pt x="1177" y="0"/>
                        <a:pt x="2628" y="0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" name="Forme libre : forme 84">
                  <a:extLst>
                    <a:ext uri="{FF2B5EF4-FFF2-40B4-BE49-F238E27FC236}">
                      <a16:creationId xmlns:a16="http://schemas.microsoft.com/office/drawing/2014/main" id="{0B710434-6847-61B6-9D4F-48503B54E5B5}"/>
                    </a:ext>
                  </a:extLst>
                </p:cNvPr>
                <p:cNvSpPr/>
                <p:nvPr/>
              </p:nvSpPr>
              <p:spPr>
                <a:xfrm rot="6955801">
                  <a:off x="1202623" y="1666594"/>
                  <a:ext cx="43187" cy="232639"/>
                </a:xfrm>
                <a:custGeom>
                  <a:avLst/>
                  <a:gdLst>
                    <a:gd name="connsiteX0" fmla="*/ 0 w 43187"/>
                    <a:gd name="connsiteY0" fmla="*/ 0 h 232639"/>
                    <a:gd name="connsiteX1" fmla="*/ 43188 w 43187"/>
                    <a:gd name="connsiteY1" fmla="*/ 0 h 232639"/>
                    <a:gd name="connsiteX2" fmla="*/ 43188 w 43187"/>
                    <a:gd name="connsiteY2" fmla="*/ 232640 h 232639"/>
                    <a:gd name="connsiteX3" fmla="*/ 0 w 43187"/>
                    <a:gd name="connsiteY3" fmla="*/ 232640 h 232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187" h="232639">
                      <a:moveTo>
                        <a:pt x="0" y="0"/>
                      </a:moveTo>
                      <a:lnTo>
                        <a:pt x="43188" y="0"/>
                      </a:lnTo>
                      <a:lnTo>
                        <a:pt x="43188" y="232640"/>
                      </a:lnTo>
                      <a:lnTo>
                        <a:pt x="0" y="232640"/>
                      </a:lnTo>
                      <a:close/>
                    </a:path>
                  </a:pathLst>
                </a:custGeom>
                <a:solidFill>
                  <a:srgbClr val="332989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0" name="Forme libre : forme 85">
                  <a:extLst>
                    <a:ext uri="{FF2B5EF4-FFF2-40B4-BE49-F238E27FC236}">
                      <a16:creationId xmlns:a16="http://schemas.microsoft.com/office/drawing/2014/main" id="{1F4343E7-F706-3101-95B7-1DBC959D2CE0}"/>
                    </a:ext>
                  </a:extLst>
                </p:cNvPr>
                <p:cNvSpPr/>
                <p:nvPr/>
              </p:nvSpPr>
              <p:spPr>
                <a:xfrm>
                  <a:off x="1120547" y="1703288"/>
                  <a:ext cx="219940" cy="128572"/>
                </a:xfrm>
                <a:custGeom>
                  <a:avLst/>
                  <a:gdLst>
                    <a:gd name="connsiteX0" fmla="*/ 209198 w 219940"/>
                    <a:gd name="connsiteY0" fmla="*/ 128573 h 128572"/>
                    <a:gd name="connsiteX1" fmla="*/ 218586 w 219940"/>
                    <a:gd name="connsiteY1" fmla="*/ 109264 h 128572"/>
                    <a:gd name="connsiteX2" fmla="*/ 214283 w 219940"/>
                    <a:gd name="connsiteY2" fmla="*/ 92450 h 128572"/>
                    <a:gd name="connsiteX3" fmla="*/ 25136 w 219940"/>
                    <a:gd name="connsiteY3" fmla="*/ 570 h 128572"/>
                    <a:gd name="connsiteX4" fmla="*/ 9426 w 219940"/>
                    <a:gd name="connsiteY4" fmla="*/ 7445 h 128572"/>
                    <a:gd name="connsiteX5" fmla="*/ 0 w 219940"/>
                    <a:gd name="connsiteY5" fmla="*/ 26830 h 128572"/>
                    <a:gd name="connsiteX6" fmla="*/ 209217 w 219940"/>
                    <a:gd name="connsiteY6" fmla="*/ 128573 h 128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9940" h="128572">
                      <a:moveTo>
                        <a:pt x="209198" y="128573"/>
                      </a:moveTo>
                      <a:lnTo>
                        <a:pt x="218586" y="109264"/>
                      </a:lnTo>
                      <a:cubicBezTo>
                        <a:pt x="221462" y="103361"/>
                        <a:pt x="219634" y="96239"/>
                        <a:pt x="214283" y="92450"/>
                      </a:cubicBezTo>
                      <a:cubicBezTo>
                        <a:pt x="158775" y="53108"/>
                        <a:pt x="96068" y="22107"/>
                        <a:pt x="25136" y="570"/>
                      </a:cubicBezTo>
                      <a:cubicBezTo>
                        <a:pt x="18928" y="-1315"/>
                        <a:pt x="12263" y="1599"/>
                        <a:pt x="9426" y="7445"/>
                      </a:cubicBezTo>
                      <a:lnTo>
                        <a:pt x="0" y="26830"/>
                      </a:lnTo>
                      <a:lnTo>
                        <a:pt x="209217" y="128573"/>
                      </a:ln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1" name="Forme libre : forme 86">
                  <a:extLst>
                    <a:ext uri="{FF2B5EF4-FFF2-40B4-BE49-F238E27FC236}">
                      <a16:creationId xmlns:a16="http://schemas.microsoft.com/office/drawing/2014/main" id="{850FAFAB-14E1-2940-3507-E2BC5D41BB6D}"/>
                    </a:ext>
                  </a:extLst>
                </p:cNvPr>
                <p:cNvSpPr/>
                <p:nvPr/>
              </p:nvSpPr>
              <p:spPr>
                <a:xfrm rot="-3844199">
                  <a:off x="1199832" y="1679159"/>
                  <a:ext cx="23688" cy="249359"/>
                </a:xfrm>
                <a:custGeom>
                  <a:avLst/>
                  <a:gdLst>
                    <a:gd name="connsiteX0" fmla="*/ 20794 w 23688"/>
                    <a:gd name="connsiteY0" fmla="*/ 0 h 249359"/>
                    <a:gd name="connsiteX1" fmla="*/ 23689 w 23688"/>
                    <a:gd name="connsiteY1" fmla="*/ 2894 h 249359"/>
                    <a:gd name="connsiteX2" fmla="*/ 23689 w 23688"/>
                    <a:gd name="connsiteY2" fmla="*/ 246465 h 249359"/>
                    <a:gd name="connsiteX3" fmla="*/ 20794 w 23688"/>
                    <a:gd name="connsiteY3" fmla="*/ 249359 h 249359"/>
                    <a:gd name="connsiteX4" fmla="*/ 2894 w 23688"/>
                    <a:gd name="connsiteY4" fmla="*/ 249359 h 249359"/>
                    <a:gd name="connsiteX5" fmla="*/ 0 w 23688"/>
                    <a:gd name="connsiteY5" fmla="*/ 246465 h 249359"/>
                    <a:gd name="connsiteX6" fmla="*/ 0 w 23688"/>
                    <a:gd name="connsiteY6" fmla="*/ 2894 h 249359"/>
                    <a:gd name="connsiteX7" fmla="*/ 2894 w 23688"/>
                    <a:gd name="connsiteY7" fmla="*/ 0 h 249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688" h="249359">
                      <a:moveTo>
                        <a:pt x="20794" y="0"/>
                      </a:moveTo>
                      <a:cubicBezTo>
                        <a:pt x="22393" y="0"/>
                        <a:pt x="23689" y="1296"/>
                        <a:pt x="23689" y="2894"/>
                      </a:cubicBezTo>
                      <a:lnTo>
                        <a:pt x="23689" y="246465"/>
                      </a:lnTo>
                      <a:cubicBezTo>
                        <a:pt x="23689" y="248063"/>
                        <a:pt x="22393" y="249359"/>
                        <a:pt x="20794" y="249359"/>
                      </a:cubicBezTo>
                      <a:lnTo>
                        <a:pt x="2894" y="249359"/>
                      </a:lnTo>
                      <a:cubicBezTo>
                        <a:pt x="1296" y="249359"/>
                        <a:pt x="0" y="248063"/>
                        <a:pt x="0" y="246465"/>
                      </a:cubicBezTo>
                      <a:lnTo>
                        <a:pt x="0" y="2894"/>
                      </a:lnTo>
                      <a:cubicBezTo>
                        <a:pt x="0" y="1296"/>
                        <a:pt x="1296" y="0"/>
                        <a:pt x="2894" y="0"/>
                      </a:cubicBezTo>
                      <a:close/>
                    </a:path>
                  </a:pathLst>
                </a:custGeom>
                <a:solidFill>
                  <a:srgbClr val="332989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2" name="Forme libre : forme 87">
                  <a:extLst>
                    <a:ext uri="{FF2B5EF4-FFF2-40B4-BE49-F238E27FC236}">
                      <a16:creationId xmlns:a16="http://schemas.microsoft.com/office/drawing/2014/main" id="{C06E2267-4FEC-F0C6-AFD4-CD4306D63348}"/>
                    </a:ext>
                  </a:extLst>
                </p:cNvPr>
                <p:cNvSpPr/>
                <p:nvPr/>
              </p:nvSpPr>
              <p:spPr>
                <a:xfrm rot="-3844199">
                  <a:off x="1202974" y="1679159"/>
                  <a:ext cx="17404" cy="249359"/>
                </a:xfrm>
                <a:custGeom>
                  <a:avLst/>
                  <a:gdLst>
                    <a:gd name="connsiteX0" fmla="*/ 14777 w 17404"/>
                    <a:gd name="connsiteY0" fmla="*/ 0 h 249359"/>
                    <a:gd name="connsiteX1" fmla="*/ 17405 w 17404"/>
                    <a:gd name="connsiteY1" fmla="*/ 2628 h 249359"/>
                    <a:gd name="connsiteX2" fmla="*/ 17405 w 17404"/>
                    <a:gd name="connsiteY2" fmla="*/ 246731 h 249359"/>
                    <a:gd name="connsiteX3" fmla="*/ 14777 w 17404"/>
                    <a:gd name="connsiteY3" fmla="*/ 249359 h 249359"/>
                    <a:gd name="connsiteX4" fmla="*/ 2628 w 17404"/>
                    <a:gd name="connsiteY4" fmla="*/ 249359 h 249359"/>
                    <a:gd name="connsiteX5" fmla="*/ 0 w 17404"/>
                    <a:gd name="connsiteY5" fmla="*/ 246731 h 249359"/>
                    <a:gd name="connsiteX6" fmla="*/ 0 w 17404"/>
                    <a:gd name="connsiteY6" fmla="*/ 2628 h 249359"/>
                    <a:gd name="connsiteX7" fmla="*/ 2628 w 17404"/>
                    <a:gd name="connsiteY7" fmla="*/ 0 h 249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404" h="249359">
                      <a:moveTo>
                        <a:pt x="14777" y="0"/>
                      </a:moveTo>
                      <a:cubicBezTo>
                        <a:pt x="16228" y="0"/>
                        <a:pt x="17405" y="1176"/>
                        <a:pt x="17405" y="2628"/>
                      </a:cubicBezTo>
                      <a:lnTo>
                        <a:pt x="17405" y="246731"/>
                      </a:lnTo>
                      <a:cubicBezTo>
                        <a:pt x="17405" y="248183"/>
                        <a:pt x="16228" y="249359"/>
                        <a:pt x="14777" y="249359"/>
                      </a:cubicBezTo>
                      <a:lnTo>
                        <a:pt x="2628" y="249359"/>
                      </a:lnTo>
                      <a:cubicBezTo>
                        <a:pt x="1177" y="249359"/>
                        <a:pt x="0" y="248183"/>
                        <a:pt x="0" y="246731"/>
                      </a:cubicBezTo>
                      <a:lnTo>
                        <a:pt x="0" y="2628"/>
                      </a:lnTo>
                      <a:cubicBezTo>
                        <a:pt x="0" y="1176"/>
                        <a:pt x="1176" y="0"/>
                        <a:pt x="2628" y="0"/>
                      </a:cubicBezTo>
                      <a:close/>
                    </a:path>
                  </a:pathLst>
                </a:custGeom>
                <a:solidFill>
                  <a:srgbClr val="4438B7"/>
                </a:solidFill>
                <a:ln w="189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181086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88458-3D7C-3D24-C300-C22E04226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Generated Test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45E827-BF24-4DD4-BB88-E99C4503E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64" y="1366146"/>
            <a:ext cx="8245471" cy="241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92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ADDA09-C8FA-EA3D-9386-FDB0D090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Approach</a:t>
            </a:r>
            <a:r>
              <a:rPr lang="fr-FR" dirty="0"/>
              <a:t> </a:t>
            </a:r>
            <a:r>
              <a:rPr lang="fr-FR" dirty="0" err="1"/>
              <a:t>Steps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ECEDB5-ACF8-94DF-93AB-F4CC9B6D3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925" y="1255736"/>
            <a:ext cx="7200000" cy="28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594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A76FA-77B0-8F5E-71AA-7E3D37F8E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with the Moose Platform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DA1D9-DF9A-F3D7-2A1E-EC55026924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Moose is a platform for software analysis</a:t>
            </a:r>
          </a:p>
          <a:p>
            <a:r>
              <a:rPr lang="en-US" sz="2000" dirty="0"/>
              <a:t>It allows to:</a:t>
            </a:r>
          </a:p>
          <a:p>
            <a:pPr lvl="1"/>
            <a:r>
              <a:rPr lang="en-US" sz="2000" dirty="0"/>
              <a:t>Represent a software system in a model</a:t>
            </a:r>
          </a:p>
          <a:p>
            <a:pPr lvl="1"/>
            <a:r>
              <a:rPr lang="en-US" sz="2000" dirty="0"/>
              <a:t>Query, manipulate, transform, and visualize models</a:t>
            </a:r>
          </a:p>
        </p:txBody>
      </p:sp>
      <p:pic>
        <p:nvPicPr>
          <p:cNvPr id="4" name="Image 2">
            <a:extLst>
              <a:ext uri="{FF2B5EF4-FFF2-40B4-BE49-F238E27FC236}">
                <a16:creationId xmlns:a16="http://schemas.microsoft.com/office/drawing/2014/main" id="{A2B2258A-9062-1B65-E880-8828AB59E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538" y="2723262"/>
            <a:ext cx="2145600" cy="2145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9972DA-8808-F384-49CB-5A755496B07B}"/>
              </a:ext>
            </a:extLst>
          </p:cNvPr>
          <p:cNvSpPr txBox="1"/>
          <p:nvPr/>
        </p:nvSpPr>
        <p:spPr>
          <a:xfrm>
            <a:off x="7856468" y="0"/>
            <a:ext cx="131478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/>
              <a:t>Modeling</a:t>
            </a:r>
          </a:p>
          <a:p>
            <a:pPr marL="342900" indent="-342900">
              <a:buAutoNum type="arabicPeriod"/>
            </a:pPr>
            <a:r>
              <a:rPr lang="en-US" dirty="0"/>
              <a:t>Tracing</a:t>
            </a:r>
          </a:p>
          <a:p>
            <a:pPr marL="342900" indent="-342900">
              <a:buAutoNum type="arabicPeriod"/>
            </a:pPr>
            <a:r>
              <a:rPr lang="en-US" dirty="0"/>
              <a:t>Parsing</a:t>
            </a:r>
          </a:p>
          <a:p>
            <a:pPr marL="342900" indent="-342900">
              <a:buAutoNum type="arabicPeriod"/>
            </a:pPr>
            <a:r>
              <a:rPr lang="en-US" dirty="0"/>
              <a:t>Building</a:t>
            </a:r>
          </a:p>
          <a:p>
            <a:pPr marL="342900" indent="-342900">
              <a:buAutoNum type="arabicPeriod"/>
            </a:pPr>
            <a:r>
              <a:rPr lang="en-US" dirty="0"/>
              <a:t>Exporting</a:t>
            </a:r>
          </a:p>
        </p:txBody>
      </p:sp>
    </p:spTree>
    <p:extLst>
      <p:ext uri="{BB962C8B-B14F-4D97-AF65-F5344CB8AC3E}">
        <p14:creationId xmlns:p14="http://schemas.microsoft.com/office/powerpoint/2010/main" val="3506589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56447-8E68-70D2-F5F7-F66FB6769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 by Instrumentation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0BA84-7009-917B-D99F-A8D478AA21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 err="1"/>
              <a:t>MetaLink</a:t>
            </a:r>
            <a:r>
              <a:rPr lang="en-US" sz="2000" dirty="0"/>
              <a:t>, </a:t>
            </a:r>
            <a:r>
              <a:rPr lang="en-US" sz="2000" dirty="0" err="1"/>
              <a:t>MethodProxies</a:t>
            </a:r>
            <a:r>
              <a:rPr lang="en-US" sz="2000" dirty="0"/>
              <a:t>...</a:t>
            </a:r>
          </a:p>
          <a:p>
            <a:pPr lvl="1"/>
            <a:r>
              <a:rPr lang="en-US" sz="2000" dirty="0"/>
              <a:t>Before and after method</a:t>
            </a:r>
          </a:p>
          <a:p>
            <a:r>
              <a:rPr lang="en-US" sz="2000" dirty="0"/>
              <a:t>Requisite payload:</a:t>
            </a:r>
          </a:p>
          <a:p>
            <a:pPr lvl="1"/>
            <a:r>
              <a:rPr lang="en-US" sz="2000" dirty="0"/>
              <a:t>Identity of target method</a:t>
            </a:r>
          </a:p>
          <a:p>
            <a:pPr lvl="1"/>
            <a:r>
              <a:rPr lang="en-US" sz="2000" dirty="0"/>
              <a:t>Serialized arguments</a:t>
            </a:r>
          </a:p>
          <a:p>
            <a:pPr lvl="1"/>
            <a:r>
              <a:rPr lang="en-US" sz="2000" dirty="0"/>
              <a:t>Serialized return value</a:t>
            </a:r>
          </a:p>
          <a:p>
            <a:pPr lvl="1"/>
            <a:r>
              <a:rPr lang="en-US" sz="2000" dirty="0"/>
              <a:t>Serialized receiver</a:t>
            </a:r>
          </a:p>
        </p:txBody>
      </p:sp>
      <p:pic>
        <p:nvPicPr>
          <p:cNvPr id="4" name="Picture 3" descr="A logo with yellow and blue letters&#10;&#10;Description automatically generated">
            <a:extLst>
              <a:ext uri="{FF2B5EF4-FFF2-40B4-BE49-F238E27FC236}">
                <a16:creationId xmlns:a16="http://schemas.microsoft.com/office/drawing/2014/main" id="{672A00B7-10FC-F2AC-7AE8-54216BAA0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925" y="2224791"/>
            <a:ext cx="3425344" cy="12786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43C37C-896A-610A-BC9D-FEB8D0AC2EC6}"/>
              </a:ext>
            </a:extLst>
          </p:cNvPr>
          <p:cNvSpPr txBox="1"/>
          <p:nvPr/>
        </p:nvSpPr>
        <p:spPr>
          <a:xfrm>
            <a:off x="7856468" y="0"/>
            <a:ext cx="128753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Modeling</a:t>
            </a:r>
          </a:p>
          <a:p>
            <a:pPr marL="342900" indent="-342900">
              <a:buAutoNum type="arabicPeriod"/>
            </a:pPr>
            <a:r>
              <a:rPr lang="en-US" b="1" dirty="0"/>
              <a:t>Tracing</a:t>
            </a:r>
          </a:p>
          <a:p>
            <a:pPr marL="342900" indent="-342900">
              <a:buAutoNum type="arabicPeriod"/>
            </a:pPr>
            <a:r>
              <a:rPr lang="en-US" dirty="0"/>
              <a:t>Parsing</a:t>
            </a:r>
          </a:p>
          <a:p>
            <a:pPr marL="342900" indent="-342900">
              <a:buAutoNum type="arabicPeriod"/>
            </a:pPr>
            <a:r>
              <a:rPr lang="en-US" dirty="0"/>
              <a:t>Building</a:t>
            </a:r>
          </a:p>
          <a:p>
            <a:pPr marL="342900" indent="-342900">
              <a:buAutoNum type="arabicPeriod"/>
            </a:pPr>
            <a:r>
              <a:rPr lang="en-US" dirty="0"/>
              <a:t>Exporting</a:t>
            </a:r>
          </a:p>
        </p:txBody>
      </p:sp>
    </p:spTree>
    <p:extLst>
      <p:ext uri="{BB962C8B-B14F-4D97-AF65-F5344CB8AC3E}">
        <p14:creationId xmlns:p14="http://schemas.microsoft.com/office/powerpoint/2010/main" val="2270440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499CD-01F3-C676-D7A5-BEA0CE11B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Parsing Trace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13DEC-1895-2EB0-848A-48396CE66B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JSON based on </a:t>
            </a:r>
            <a:r>
              <a:rPr lang="en-US" sz="2000" b="1" dirty="0"/>
              <a:t>Jackson</a:t>
            </a:r>
          </a:p>
          <a:p>
            <a:pPr lvl="1"/>
            <a:r>
              <a:rPr lang="en-US" sz="2000" dirty="0"/>
              <a:t>Type metadata</a:t>
            </a:r>
          </a:p>
          <a:p>
            <a:pPr lvl="2"/>
            <a:r>
              <a:rPr lang="en-US" sz="2000" dirty="0"/>
              <a:t>Dynamic typing</a:t>
            </a:r>
          </a:p>
          <a:p>
            <a:pPr lvl="1"/>
            <a:r>
              <a:rPr lang="en-US" sz="2000" dirty="0"/>
              <a:t>Object identity metadata</a:t>
            </a:r>
          </a:p>
          <a:p>
            <a:pPr lvl="2"/>
            <a:r>
              <a:rPr lang="en-US" sz="2000" dirty="0"/>
              <a:t>Circular dependencies</a:t>
            </a:r>
          </a:p>
          <a:p>
            <a:r>
              <a:rPr lang="en-US" sz="2000" dirty="0"/>
              <a:t>Easy to</a:t>
            </a:r>
          </a:p>
          <a:p>
            <a:pPr lvl="1"/>
            <a:r>
              <a:rPr lang="en-US" sz="2000" dirty="0"/>
              <a:t>write</a:t>
            </a:r>
          </a:p>
          <a:p>
            <a:pPr lvl="1"/>
            <a:r>
              <a:rPr lang="en-US" sz="2000" dirty="0"/>
              <a:t>parse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B7D4FF-A7D7-1DFE-B3B0-53B99E4D6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6086" y="1200455"/>
            <a:ext cx="2893432" cy="27425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CCBC29-AB61-710F-49AC-D7F40BD3D648}"/>
              </a:ext>
            </a:extLst>
          </p:cNvPr>
          <p:cNvSpPr txBox="1"/>
          <p:nvPr/>
        </p:nvSpPr>
        <p:spPr>
          <a:xfrm>
            <a:off x="7856468" y="0"/>
            <a:ext cx="128753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Modeling</a:t>
            </a:r>
          </a:p>
          <a:p>
            <a:pPr marL="342900" indent="-342900">
              <a:buAutoNum type="arabicPeriod"/>
            </a:pPr>
            <a:r>
              <a:rPr lang="en-US" dirty="0"/>
              <a:t>Tracing</a:t>
            </a:r>
          </a:p>
          <a:p>
            <a:pPr marL="342900" indent="-342900">
              <a:buAutoNum type="arabicPeriod"/>
            </a:pPr>
            <a:r>
              <a:rPr lang="en-US" b="1" dirty="0"/>
              <a:t>Parsing</a:t>
            </a:r>
          </a:p>
          <a:p>
            <a:pPr marL="342900" indent="-342900">
              <a:buAutoNum type="arabicPeriod"/>
            </a:pPr>
            <a:r>
              <a:rPr lang="en-US" dirty="0"/>
              <a:t>Building</a:t>
            </a:r>
          </a:p>
          <a:p>
            <a:pPr marL="342900" indent="-342900">
              <a:buAutoNum type="arabicPeriod"/>
            </a:pPr>
            <a:r>
              <a:rPr lang="en-US" dirty="0"/>
              <a:t>Exporting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B97A7C-B5A3-ECDA-FABE-ED30B8BA506D}"/>
              </a:ext>
            </a:extLst>
          </p:cNvPr>
          <p:cNvSpPr txBox="1"/>
          <p:nvPr/>
        </p:nvSpPr>
        <p:spPr>
          <a:xfrm>
            <a:off x="2822301" y="4782404"/>
            <a:ext cx="34980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github.com</a:t>
            </a:r>
            <a:r>
              <a:rPr lang="en-US" dirty="0"/>
              <a:t>/Modest-Project/</a:t>
            </a:r>
            <a:r>
              <a:rPr lang="en-US" dirty="0" err="1"/>
              <a:t>PharoJackson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106509"/>
      </p:ext>
    </p:extLst>
  </p:cSld>
  <p:clrMapOvr>
    <a:masterClrMapping/>
  </p:clrMapOvr>
</p:sld>
</file>

<file path=ppt/theme/theme1.xml><?xml version="1.0" encoding="utf-8"?>
<a:theme xmlns:a="http://schemas.openxmlformats.org/drawingml/2006/main" name="Berger-Levrault">
  <a:themeElements>
    <a:clrScheme name="BLueX 2023">
      <a:dk1>
        <a:srgbClr val="000000"/>
      </a:dk1>
      <a:lt1>
        <a:sysClr val="window" lastClr="FFFFFF"/>
      </a:lt1>
      <a:dk2>
        <a:srgbClr val="372E95"/>
      </a:dk2>
      <a:lt2>
        <a:srgbClr val="FFD040"/>
      </a:lt2>
      <a:accent1>
        <a:srgbClr val="372E95"/>
      </a:accent1>
      <a:accent2>
        <a:srgbClr val="FFD040"/>
      </a:accent2>
      <a:accent3>
        <a:srgbClr val="776ED2"/>
      </a:accent3>
      <a:accent4>
        <a:srgbClr val="4438B7"/>
      </a:accent4>
      <a:accent5>
        <a:srgbClr val="29226F"/>
      </a:accent5>
      <a:accent6>
        <a:srgbClr val="D1CEF0"/>
      </a:accent6>
      <a:hlink>
        <a:srgbClr val="000000"/>
      </a:hlink>
      <a:folHlink>
        <a:srgbClr val="776ED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uex theme fr" id="{79487969-B333-4AA7-95EF-11E4B4C83F3D}" vid="{06D8C0E7-7A47-4C9E-827B-799D2526F3F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32f3698-043a-44b5-8aa4-9117acd078ed" xsi:nil="true"/>
    <lcf76f155ced4ddcb4097134ff3c332f xmlns="a4cc3c34-477a-48a7-9040-dbe6d4344b2f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08C58D49B60440AA9E9CA16F7D02F1" ma:contentTypeVersion="14" ma:contentTypeDescription="Crée un document." ma:contentTypeScope="" ma:versionID="e2021f072d1dd5c38e384fc286f5987c">
  <xsd:schema xmlns:xsd="http://www.w3.org/2001/XMLSchema" xmlns:xs="http://www.w3.org/2001/XMLSchema" xmlns:p="http://schemas.microsoft.com/office/2006/metadata/properties" xmlns:ns2="a4cc3c34-477a-48a7-9040-dbe6d4344b2f" xmlns:ns3="b32f3698-043a-44b5-8aa4-9117acd078ed" targetNamespace="http://schemas.microsoft.com/office/2006/metadata/properties" ma:root="true" ma:fieldsID="0cf53472f88efe927c82acae45b10bd1" ns2:_="" ns3:_="">
    <xsd:import namespace="a4cc3c34-477a-48a7-9040-dbe6d4344b2f"/>
    <xsd:import namespace="b32f3698-043a-44b5-8aa4-9117acd078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c3c34-477a-48a7-9040-dbe6d4344b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Balises d’images" ma:readOnly="false" ma:fieldId="{5cf76f15-5ced-4ddc-b409-7134ff3c332f}" ma:taxonomyMulti="true" ma:sspId="76d06359-ffef-4549-9276-0f144f4d9eb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2f3698-043a-44b5-8aa4-9117acd078e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4f486042-bd5f-4896-a66b-675c6255299d}" ma:internalName="TaxCatchAll" ma:showField="CatchAllData" ma:web="b32f3698-043a-44b5-8aa4-9117acd078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8D185C-E18F-4644-9F5D-E41532B1540A}">
  <ds:schemaRefs>
    <ds:schemaRef ds:uri="http://schemas.microsoft.com/office/2006/documentManagement/types"/>
    <ds:schemaRef ds:uri="b38084d7-651f-497e-90db-ab06946428f2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b32f3698-043a-44b5-8aa4-9117acd078ed"/>
    <ds:schemaRef ds:uri="http://purl.org/dc/terms/"/>
    <ds:schemaRef ds:uri="http://schemas.microsoft.com/office/2006/metadata/properties"/>
    <ds:schemaRef ds:uri="http://www.w3.org/XML/1998/namespace"/>
    <ds:schemaRef ds:uri="http://purl.org/dc/dcmitype/"/>
    <ds:schemaRef ds:uri="a4cc3c34-477a-48a7-9040-dbe6d4344b2f"/>
  </ds:schemaRefs>
</ds:datastoreItem>
</file>

<file path=customXml/itemProps2.xml><?xml version="1.0" encoding="utf-8"?>
<ds:datastoreItem xmlns:ds="http://schemas.openxmlformats.org/officeDocument/2006/customXml" ds:itemID="{B7745B56-D93D-456D-882B-0FD0AC88477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FC57117-5DFA-4300-9DB8-3E45E75D27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cc3c34-477a-48a7-9040-dbe6d4344b2f"/>
    <ds:schemaRef ds:uri="b32f3698-043a-44b5-8aa4-9117acd078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26118</TotalTime>
  <Words>590</Words>
  <Application>Microsoft Macintosh PowerPoint</Application>
  <PresentationFormat>On-screen Show (16:9)</PresentationFormat>
  <Paragraphs>141</Paragraphs>
  <Slides>16</Slides>
  <Notes>14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Wingdings</vt:lpstr>
      <vt:lpstr>Arial</vt:lpstr>
      <vt:lpstr>Josefin Sans</vt:lpstr>
      <vt:lpstr>Menlo</vt:lpstr>
      <vt:lpstr>Century Gothic</vt:lpstr>
      <vt:lpstr>Berger-Levrault</vt:lpstr>
      <vt:lpstr>Modest-Pharo: Unit Test Generation Based on Traces and Metamodels</vt:lpstr>
      <vt:lpstr>The Importance of Testing</vt:lpstr>
      <vt:lpstr>Our Test Generation Approach</vt:lpstr>
      <vt:lpstr>Test Oracles</vt:lpstr>
      <vt:lpstr>Example of a Generated Test</vt:lpstr>
      <vt:lpstr>Approach Steps</vt:lpstr>
      <vt:lpstr>Modeling with the Moose Platform</vt:lpstr>
      <vt:lpstr>Tracing by Instrumentation</vt:lpstr>
      <vt:lpstr>Parsing Trace Data</vt:lpstr>
      <vt:lpstr>Building Test Model</vt:lpstr>
      <vt:lpstr>Exporting Test Model</vt:lpstr>
      <vt:lpstr>Reconstructing Values</vt:lpstr>
      <vt:lpstr>Example of a Generated Test (bis)</vt:lpstr>
      <vt:lpstr>Results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Modèle PPT Berger-Levrault</dc:title>
  <dc:creator>DUBEAU Anouk</dc:creator>
  <cp:lastModifiedBy>DARBORD Gabriel</cp:lastModifiedBy>
  <cp:revision>34</cp:revision>
  <cp:lastPrinted>2024-07-11T13:18:29Z</cp:lastPrinted>
  <dcterms:modified xsi:type="dcterms:W3CDTF">2024-07-11T13:23:52Z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0x010100A008C58D49B60440AA9E9CA16F7D02F1</vt:lpwstr>
  </property>
  <property fmtid="{D5CDD505-2E9C-101B-9397-08002B2CF9AE}" pid="3" name="MediaServiceImageTags">
    <vt:lpwstr/>
  </property>
</Properties>
</file>

<file path=docProps/thumbnail.jpeg>
</file>